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D425-D3B3-4A43-9791-12EB5A9B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D81A-53E6-41C7-A43B-8A2CDB4C7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54726-6652-450B-B3EB-205134D1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7451E-0F21-46DD-B812-A89A9193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3190-2F12-4776-A4D2-9A546A38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9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7B1B-2E0D-48B3-BE20-AFD0240D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F3A5A-A84C-4E10-833D-640043558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8FBD-D4BC-4CFD-9135-076B6B6C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F968-2A53-48D7-B45D-41858917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587BE-BC46-47AC-BAFD-9FF773FE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8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46AF5-E356-4315-8BEC-A97AFD650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C0375-DF3A-45E7-B70C-FE158AB72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C852-AC57-440A-8E2B-EE7EC084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1DC8-1C4D-4CEB-A16C-5551C16F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2B45D-5D85-4502-A18E-615A22E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43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1829-73A8-4437-BC7F-240F4C66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33F7-40FF-425E-BD66-2CAC96FB6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D6ED4-A850-4A92-B161-AEC6407A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FA3A-9A46-4938-ABB8-3A0F7F92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2EC1-6D54-4716-8AC7-6286033A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2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B899-D26C-47C8-939A-8DFFEB9F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0D471-B3F3-4655-8204-B205F516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13E8-9C5C-4253-A7D9-7519F992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2DE8-FB21-4EF1-A583-0B6483BD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504F-D233-4B9A-9B41-3B3E77CE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4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904C-4EBB-43C8-A69E-78B3237E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36D8-092D-4B5F-AE9B-60F6AC3FF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E8F60-6DD6-4CC1-8D14-32121280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9681E-81E8-4F13-BD3A-1313D6A0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5EFA2-0046-48EB-9188-CC1048BA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3F924-0B55-4677-9B04-6092EE04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84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5351-EBF0-4797-B08B-56C83DA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F200D-23C6-49A3-9401-1B2C7A9DB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2CE81-E567-484D-AB3B-AB7955CA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F723D-03B0-497A-A2FD-C1CD39AEA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14C00-0FED-4B50-986A-805C49E04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4C37C-15FC-43C6-BBA7-B3E00A68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38E9C-3B0F-469A-ADAD-8751CC63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2BC28-BB29-4E21-8C5F-519A2FD2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02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C3A9-51AA-4E8D-9D9F-E57D1F29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E0B24-93B3-4E6E-82AD-BC1CD5E7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F72F2-5D63-435C-A1A2-8E6C3EF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305B9-2237-4CC5-9CFC-2280DC66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2011C-5D55-41A6-86BC-26D4A80B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9E7E0-9575-47A1-8251-F59F2BFF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0955A-44CC-41F9-B502-395AE164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16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55B4-8C5B-499D-9E88-D1F9D0A8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F593-958B-4CCD-AEDD-CAC269C4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9BC53-05E9-40E7-9997-E9076E3C6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88CB0-1077-4ADC-8863-B3343FBD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9434A-7933-490C-9FD3-79E9470C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5F129-A089-4EDF-86E5-1D965406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41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74AA-998D-499C-A53C-FCF5DB58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D7D30-7516-4F5D-8517-987ED818E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F4A3D-AC21-4D4F-AB32-C02CF1A5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5EA7B-FF04-4028-93DE-497D2485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BDEB0-8FE6-4021-B03D-62EA757C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B6B22-5442-4109-9924-61B2B630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0EF7A-C675-4676-89EC-1614275A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66820-959F-4C18-ABA7-58DE2E71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BCD0-8CF1-4507-B273-502CFFC3A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341B-1ACD-44B4-886C-D2779F62EB01}" type="datetimeFigureOut">
              <a:rPr lang="en-AU" smtClean="0"/>
              <a:t>12/02/2019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ED0C-14DE-4A0E-A695-0426CECF1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8EB2-7B6C-40A8-8950-585D3478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25B6-F605-4A4D-9DA4-D2FDD4BB1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6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DEF9-D925-4CC3-B8BC-1C1DB8245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Strategies to Overcome market volatility in Islamic fund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3113C-5EF2-4A16-AB3C-2EC488C55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922"/>
            <a:ext cx="8860403" cy="1162878"/>
          </a:xfrm>
        </p:spPr>
        <p:txBody>
          <a:bodyPr/>
          <a:lstStyle/>
          <a:p>
            <a:r>
              <a:rPr lang="en-AU" dirty="0"/>
              <a:t>Hakan Ozyon </a:t>
            </a:r>
          </a:p>
          <a:p>
            <a:r>
              <a:rPr lang="en-AU" dirty="0"/>
              <a:t>Senior Portfolio manager (Global Ethical fund)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D309B-C227-4048-94CC-E19D1834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90" y="3802421"/>
            <a:ext cx="1641150" cy="15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BB0E-BB7B-4EAB-AE63-0781C833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677B-E47E-4CFC-B19A-112FFAEEB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5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Dollar cost averaging</a:t>
            </a:r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6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6C3D-F91E-4010-8421-F20025E8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60DD-CBE8-43C9-8A51-CBD01CE2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6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Active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296587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CE94-74D6-4D40-93A8-EFABEF2E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B564-CE95-45AD-B52A-F17FCCCA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7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Tactical asset allocation</a:t>
            </a:r>
          </a:p>
        </p:txBody>
      </p:sp>
    </p:spTree>
    <p:extLst>
      <p:ext uri="{BB962C8B-B14F-4D97-AF65-F5344CB8AC3E}">
        <p14:creationId xmlns:p14="http://schemas.microsoft.com/office/powerpoint/2010/main" val="95275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6F33-B1AC-4FDE-9277-ED33F362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5F6F-C585-4171-9740-99696239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8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Robust and comprehensive screening process</a:t>
            </a:r>
          </a:p>
        </p:txBody>
      </p:sp>
    </p:spTree>
    <p:extLst>
      <p:ext uri="{BB962C8B-B14F-4D97-AF65-F5344CB8AC3E}">
        <p14:creationId xmlns:p14="http://schemas.microsoft.com/office/powerpoint/2010/main" val="69625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CB21-A0D0-4DD6-9BFA-45F848C9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A1DB-F9A7-4E20-A0B5-4513DE4F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9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High dividend and income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37909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C109-52F8-4C02-9D9C-37447AF5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Cycles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6E312-25ED-4823-9353-1052A01D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28" y="1374259"/>
            <a:ext cx="7697343" cy="46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60DE-0961-4E6F-BCFC-C10E005D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Thank you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359CF8C-4EA1-4B00-9974-AF5DA1562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1510749"/>
            <a:ext cx="3473211" cy="4412974"/>
          </a:xfrm>
        </p:spPr>
      </p:pic>
    </p:spTree>
    <p:extLst>
      <p:ext uri="{BB962C8B-B14F-4D97-AF65-F5344CB8AC3E}">
        <p14:creationId xmlns:p14="http://schemas.microsoft.com/office/powerpoint/2010/main" val="301528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5D19-A872-4BFC-9024-C61B320F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Market volatility (30 years)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B21972F1-1F05-4A23-A1AC-8885847B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505191"/>
            <a:ext cx="10999304" cy="45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FA3F-AF30-4F88-8204-43EBD0D7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Islamic portfolio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1431-2868-449E-8466-04B67E875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>
                <a:solidFill>
                  <a:schemeClr val="accent1">
                    <a:lumMod val="75000"/>
                  </a:schemeClr>
                </a:solidFill>
              </a:rPr>
              <a:t>Main additional requirements:</a:t>
            </a:r>
          </a:p>
          <a:p>
            <a:pPr marL="0" indent="0">
              <a:buNone/>
            </a:pPr>
            <a:endParaRPr lang="en-AU" sz="32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Activity screening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Financial screening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Generally less diversification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Compliant fixed income solutions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9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4817-8A31-405B-B6D4-73D09B04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Islamic portfolio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0618-0D9B-47B1-9CAD-D0199EF9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>
                <a:solidFill>
                  <a:schemeClr val="accent1">
                    <a:lumMod val="75000"/>
                  </a:schemeClr>
                </a:solidFill>
              </a:rPr>
              <a:t>Main exclusions:</a:t>
            </a:r>
          </a:p>
          <a:p>
            <a:pPr marL="0" indent="0">
              <a:buNone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Hedging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Short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Quality bonds &amp; fixed income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Derivatives</a:t>
            </a:r>
          </a:p>
        </p:txBody>
      </p:sp>
    </p:spTree>
    <p:extLst>
      <p:ext uri="{BB962C8B-B14F-4D97-AF65-F5344CB8AC3E}">
        <p14:creationId xmlns:p14="http://schemas.microsoft.com/office/powerpoint/2010/main" val="427050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9837-B491-4863-8B73-63A79033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Islamic vs Conventional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04C5B-E64F-4862-9B77-0A90F263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85" y="1395220"/>
            <a:ext cx="8536429" cy="4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9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33FB-4D4A-40E6-AC72-BF3A68CF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1E97-902B-4147-971D-613F87DE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200" b="1" i="1" dirty="0">
                <a:solidFill>
                  <a:schemeClr val="accent1">
                    <a:lumMod val="75000"/>
                  </a:schemeClr>
                </a:solidFill>
              </a:rPr>
              <a:t>Solution 1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Understand market volatility is unavoidable, but manageable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26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E735-47C0-4424-A4DC-6C0C58A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D57F-97D3-4491-9581-30E93572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2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Always remain diversified</a:t>
            </a:r>
          </a:p>
        </p:txBody>
      </p:sp>
    </p:spTree>
    <p:extLst>
      <p:ext uri="{BB962C8B-B14F-4D97-AF65-F5344CB8AC3E}">
        <p14:creationId xmlns:p14="http://schemas.microsoft.com/office/powerpoint/2010/main" val="303785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5CA1-1039-40D8-B521-6357AB24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3B5A8-AE26-4D6C-ABB1-66B356D0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3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Increase exposure to lower volatile assets and securities</a:t>
            </a:r>
          </a:p>
          <a:p>
            <a:pPr marL="0" indent="0" algn="ctr">
              <a:buNone/>
            </a:pPr>
            <a:r>
              <a:rPr lang="en-AU" dirty="0"/>
              <a:t>E.g. Beta,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52497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FE59-4894-440E-BC7F-100BE8AE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Solutions to combat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139F-414F-4F00-A28E-7B5AF6B6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Solution 4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Always stick to plan, never panic</a:t>
            </a:r>
          </a:p>
        </p:txBody>
      </p:sp>
    </p:spTree>
    <p:extLst>
      <p:ext uri="{BB962C8B-B14F-4D97-AF65-F5344CB8AC3E}">
        <p14:creationId xmlns:p14="http://schemas.microsoft.com/office/powerpoint/2010/main" val="317906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C26D5794F0546B35A100832687B11" ma:contentTypeVersion="12" ma:contentTypeDescription="Create a new document." ma:contentTypeScope="" ma:versionID="3031d9632252d5628b9658ee9b542170">
  <xsd:schema xmlns:xsd="http://www.w3.org/2001/XMLSchema" xmlns:xs="http://www.w3.org/2001/XMLSchema" xmlns:p="http://schemas.microsoft.com/office/2006/metadata/properties" xmlns:ns2="4022b273-82b4-4684-84dc-d12def5b16f4" xmlns:ns3="9728ce5f-9ae5-4837-94db-8b58a44156af" targetNamespace="http://schemas.microsoft.com/office/2006/metadata/properties" ma:root="true" ma:fieldsID="94e2c26cbee185623be7d052a41f5fa6" ns2:_="" ns3:_="">
    <xsd:import namespace="4022b273-82b4-4684-84dc-d12def5b16f4"/>
    <xsd:import namespace="9728ce5f-9ae5-4837-94db-8b58a44156af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b273-82b4-4684-84dc-d12def5b16f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8ce5f-9ae5-4837-94db-8b58a4415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13AF70-F5D2-4245-A4E8-54A4F95F6E1C}"/>
</file>

<file path=customXml/itemProps2.xml><?xml version="1.0" encoding="utf-8"?>
<ds:datastoreItem xmlns:ds="http://schemas.openxmlformats.org/officeDocument/2006/customXml" ds:itemID="{19136646-ECA0-47D0-8E4F-B2C71BECB76C}"/>
</file>

<file path=customXml/itemProps3.xml><?xml version="1.0" encoding="utf-8"?>
<ds:datastoreItem xmlns:ds="http://schemas.openxmlformats.org/officeDocument/2006/customXml" ds:itemID="{E68C0555-608D-43A8-B92C-89E22E88D6E8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Strategies to Overcome market volatility in Islamic fund management</vt:lpstr>
      <vt:lpstr>Market volatility (30 years)</vt:lpstr>
      <vt:lpstr>Islamic portfolio construction</vt:lpstr>
      <vt:lpstr>Islamic portfolio construction</vt:lpstr>
      <vt:lpstr>Islamic vs Conventional</vt:lpstr>
      <vt:lpstr>Solutions to combat volatility</vt:lpstr>
      <vt:lpstr>Solutions to combat volatility</vt:lpstr>
      <vt:lpstr>Solutions to combat volatility</vt:lpstr>
      <vt:lpstr>Solutions to combat volatility</vt:lpstr>
      <vt:lpstr>Solutions to combat volatility</vt:lpstr>
      <vt:lpstr>Solutions to combat volatility</vt:lpstr>
      <vt:lpstr>Solutions to combat volatility</vt:lpstr>
      <vt:lpstr>Solutions to combat volatility</vt:lpstr>
      <vt:lpstr>Solutions to combat volatility</vt:lpstr>
      <vt:lpstr>Cycles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Overcome market volatility in Islamic fund management</dc:title>
  <dc:creator>Hakan Ozyon</dc:creator>
  <cp:lastModifiedBy>Hakan Ozyon</cp:lastModifiedBy>
  <cp:revision>13</cp:revision>
  <dcterms:created xsi:type="dcterms:W3CDTF">2019-02-12T00:24:11Z</dcterms:created>
  <dcterms:modified xsi:type="dcterms:W3CDTF">2019-02-12T04:19:03Z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0x0101005DEC26D5794F0546B35A100832687B11</vt:lpwstr>
  </property>
</Properties>
</file>