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3.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4.xml" ContentType="application/vnd.openxmlformats-officedocument.presentationml.slide+xml"/>
  <Override PartName="/ppt/slides/slide4.xml" ContentType="application/vnd.openxmlformats-officedocument.presentationml.slide+xml"/>
  <Override PartName="/ppt/slides/slide13.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7.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6"/>
  </p:notesMasterIdLst>
  <p:handoutMasterIdLst>
    <p:handoutMasterId r:id="rId17"/>
  </p:handoutMasterIdLst>
  <p:sldIdLst>
    <p:sldId id="379" r:id="rId2"/>
    <p:sldId id="283" r:id="rId3"/>
    <p:sldId id="361" r:id="rId4"/>
    <p:sldId id="329" r:id="rId5"/>
    <p:sldId id="382" r:id="rId6"/>
    <p:sldId id="362" r:id="rId7"/>
    <p:sldId id="381" r:id="rId8"/>
    <p:sldId id="331" r:id="rId9"/>
    <p:sldId id="341" r:id="rId10"/>
    <p:sldId id="352" r:id="rId11"/>
    <p:sldId id="363" r:id="rId12"/>
    <p:sldId id="383" r:id="rId13"/>
    <p:sldId id="380" r:id="rId14"/>
    <p:sldId id="385" r:id="rId15"/>
  </p:sldIdLst>
  <p:sldSz cx="12192000" cy="6858000"/>
  <p:notesSz cx="9388475" cy="7102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LIDE STARTERS" id="{ACC24B29-0CC7-491A-A98A-CF7CBDBE501E}">
          <p14:sldIdLst>
            <p14:sldId id="379"/>
            <p14:sldId id="283"/>
            <p14:sldId id="361"/>
            <p14:sldId id="329"/>
            <p14:sldId id="382"/>
            <p14:sldId id="362"/>
            <p14:sldId id="381"/>
            <p14:sldId id="331"/>
            <p14:sldId id="341"/>
            <p14:sldId id="352"/>
            <p14:sldId id="363"/>
            <p14:sldId id="383"/>
            <p14:sldId id="380"/>
            <p14:sldId id="385"/>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a:srgbClr val="DC5924"/>
    <a:srgbClr val="B7472A"/>
    <a:srgbClr val="000000"/>
    <a:srgbClr val="FFFFFF"/>
    <a:srgbClr val="75D1FF"/>
    <a:srgbClr val="11161C"/>
    <a:srgbClr val="7F7F7F"/>
    <a:srgbClr val="F2F2F2"/>
    <a:srgbClr val="00B0F0"/>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266" autoAdjust="0"/>
    <p:restoredTop sz="84938" autoAdjust="0"/>
  </p:normalViewPr>
  <p:slideViewPr>
    <p:cSldViewPr snapToGrid="0">
      <p:cViewPr varScale="1">
        <p:scale>
          <a:sx n="120" d="100"/>
          <a:sy n="120" d="100"/>
        </p:scale>
        <p:origin x="184" y="424"/>
      </p:cViewPr>
      <p:guideLst/>
    </p:cSldViewPr>
  </p:slideViewPr>
  <p:outlineViewPr>
    <p:cViewPr>
      <p:scale>
        <a:sx n="33" d="100"/>
        <a:sy n="33" d="100"/>
      </p:scale>
      <p:origin x="0" y="-1164"/>
    </p:cViewPr>
  </p:outlineViewPr>
  <p:notesTextViewPr>
    <p:cViewPr>
      <p:scale>
        <a:sx n="1" d="1"/>
        <a:sy n="1" d="1"/>
      </p:scale>
      <p:origin x="0" y="0"/>
    </p:cViewPr>
  </p:notesTextViewPr>
  <p:sorterViewPr>
    <p:cViewPr>
      <p:scale>
        <a:sx n="108" d="100"/>
        <a:sy n="108" d="100"/>
      </p:scale>
      <p:origin x="0" y="-3162"/>
    </p:cViewPr>
  </p:sorterViewPr>
  <p:notesViewPr>
    <p:cSldViewPr snapToGrid="0">
      <p:cViewPr varScale="1">
        <p:scale>
          <a:sx n="73" d="100"/>
          <a:sy n="73" d="100"/>
        </p:scale>
        <p:origin x="583"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68339" cy="356357"/>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sz="quarter" idx="1"/>
          </p:nvPr>
        </p:nvSpPr>
        <p:spPr>
          <a:xfrm>
            <a:off x="5317963" y="1"/>
            <a:ext cx="4068339" cy="356357"/>
          </a:xfrm>
          <a:prstGeom prst="rect">
            <a:avLst/>
          </a:prstGeom>
        </p:spPr>
        <p:txBody>
          <a:bodyPr vert="horz" lIns="94229" tIns="47114" rIns="94229" bIns="47114" rtlCol="0"/>
          <a:lstStyle>
            <a:lvl1pPr algn="r">
              <a:defRPr sz="1200"/>
            </a:lvl1pPr>
          </a:lstStyle>
          <a:p>
            <a:fld id="{7CCA049B-3A46-4BDA-A8F5-2925B00FE570}" type="datetimeFigureOut">
              <a:rPr lang="en-US" smtClean="0"/>
              <a:t>3/23/19</a:t>
            </a:fld>
            <a:endParaRPr lang="en-US"/>
          </a:p>
        </p:txBody>
      </p:sp>
      <p:sp>
        <p:nvSpPr>
          <p:cNvPr id="4" name="Footer Placeholder 3"/>
          <p:cNvSpPr>
            <a:spLocks noGrp="1"/>
          </p:cNvSpPr>
          <p:nvPr>
            <p:ph type="ftr" sz="quarter" idx="2"/>
          </p:nvPr>
        </p:nvSpPr>
        <p:spPr>
          <a:xfrm>
            <a:off x="0" y="6746119"/>
            <a:ext cx="4068339" cy="356356"/>
          </a:xfrm>
          <a:prstGeom prst="rect">
            <a:avLst/>
          </a:prstGeom>
        </p:spPr>
        <p:txBody>
          <a:bodyPr vert="horz" lIns="94229" tIns="47114" rIns="94229" bIns="47114" rtlCol="0" anchor="b"/>
          <a:lstStyle>
            <a:lvl1pPr algn="l">
              <a:defRPr sz="1200"/>
            </a:lvl1pPr>
          </a:lstStyle>
          <a:p>
            <a:endParaRPr lang="en-US"/>
          </a:p>
        </p:txBody>
      </p:sp>
      <p:sp>
        <p:nvSpPr>
          <p:cNvPr id="5" name="Slide Number Placeholder 4"/>
          <p:cNvSpPr>
            <a:spLocks noGrp="1"/>
          </p:cNvSpPr>
          <p:nvPr>
            <p:ph type="sldNum" sz="quarter" idx="3"/>
          </p:nvPr>
        </p:nvSpPr>
        <p:spPr>
          <a:xfrm>
            <a:off x="5317963" y="6746119"/>
            <a:ext cx="4068339" cy="356356"/>
          </a:xfrm>
          <a:prstGeom prst="rect">
            <a:avLst/>
          </a:prstGeom>
        </p:spPr>
        <p:txBody>
          <a:bodyPr vert="horz" lIns="94229" tIns="47114" rIns="94229" bIns="47114" rtlCol="0" anchor="b"/>
          <a:lstStyle>
            <a:lvl1pPr algn="r">
              <a:defRPr sz="1200"/>
            </a:lvl1pPr>
          </a:lstStyle>
          <a:p>
            <a:fld id="{DBAA5490-FD59-4087-AC7E-016E8A4124C4}" type="slidenum">
              <a:rPr lang="en-US" smtClean="0"/>
              <a:t>‹#›</a:t>
            </a:fld>
            <a:endParaRPr lang="en-US"/>
          </a:p>
        </p:txBody>
      </p:sp>
    </p:spTree>
    <p:extLst>
      <p:ext uri="{BB962C8B-B14F-4D97-AF65-F5344CB8AC3E}">
        <p14:creationId xmlns:p14="http://schemas.microsoft.com/office/powerpoint/2010/main" val="7910926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68339" cy="356357"/>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5317963" y="1"/>
            <a:ext cx="4068339" cy="356357"/>
          </a:xfrm>
          <a:prstGeom prst="rect">
            <a:avLst/>
          </a:prstGeom>
        </p:spPr>
        <p:txBody>
          <a:bodyPr vert="horz" lIns="94229" tIns="47114" rIns="94229" bIns="47114" rtlCol="0"/>
          <a:lstStyle>
            <a:lvl1pPr algn="r">
              <a:defRPr sz="1200"/>
            </a:lvl1pPr>
          </a:lstStyle>
          <a:p>
            <a:fld id="{44C46CEC-428A-4DD0-A7C7-21AF8DE33E93}" type="datetimeFigureOut">
              <a:rPr lang="en-US" smtClean="0"/>
              <a:t>3/23/19</a:t>
            </a:fld>
            <a:endParaRPr lang="en-US"/>
          </a:p>
        </p:txBody>
      </p:sp>
      <p:sp>
        <p:nvSpPr>
          <p:cNvPr id="4" name="Slide Image Placeholder 3"/>
          <p:cNvSpPr>
            <a:spLocks noGrp="1" noRot="1" noChangeAspect="1"/>
          </p:cNvSpPr>
          <p:nvPr>
            <p:ph type="sldImg" idx="2"/>
          </p:nvPr>
        </p:nvSpPr>
        <p:spPr>
          <a:xfrm>
            <a:off x="2563813" y="887413"/>
            <a:ext cx="4260850" cy="2397125"/>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938848" y="3418066"/>
            <a:ext cx="7510780" cy="2796600"/>
          </a:xfrm>
          <a:prstGeom prst="rect">
            <a:avLst/>
          </a:prstGeom>
        </p:spPr>
        <p:txBody>
          <a:bodyPr vert="horz" lIns="94229" tIns="47114" rIns="94229" bIns="4711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746119"/>
            <a:ext cx="4068339" cy="356356"/>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5317963" y="6746119"/>
            <a:ext cx="4068339" cy="356356"/>
          </a:xfrm>
          <a:prstGeom prst="rect">
            <a:avLst/>
          </a:prstGeom>
        </p:spPr>
        <p:txBody>
          <a:bodyPr vert="horz" lIns="94229" tIns="47114" rIns="94229" bIns="47114" rtlCol="0" anchor="b"/>
          <a:lstStyle>
            <a:lvl1pPr algn="r">
              <a:defRPr sz="1200"/>
            </a:lvl1pPr>
          </a:lstStyle>
          <a:p>
            <a:fld id="{4CBCEA92-F142-4D57-B507-37BDAF44710C}" type="slidenum">
              <a:rPr lang="en-US" smtClean="0"/>
              <a:t>‹#›</a:t>
            </a:fld>
            <a:endParaRPr lang="en-US"/>
          </a:p>
        </p:txBody>
      </p:sp>
    </p:spTree>
    <p:extLst>
      <p:ext uri="{BB962C8B-B14F-4D97-AF65-F5344CB8AC3E}">
        <p14:creationId xmlns:p14="http://schemas.microsoft.com/office/powerpoint/2010/main" val="14020205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BCEA92-F142-4D57-B507-37BDAF44710C}" type="slidenum">
              <a:rPr lang="en-US" smtClean="0"/>
              <a:t>3</a:t>
            </a:fld>
            <a:endParaRPr lang="en-US"/>
          </a:p>
        </p:txBody>
      </p:sp>
    </p:spTree>
    <p:extLst>
      <p:ext uri="{BB962C8B-B14F-4D97-AF65-F5344CB8AC3E}">
        <p14:creationId xmlns:p14="http://schemas.microsoft.com/office/powerpoint/2010/main" val="19209474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BCEA92-F142-4D57-B507-37BDAF44710C}" type="slidenum">
              <a:rPr lang="en-US" smtClean="0"/>
              <a:t>4</a:t>
            </a:fld>
            <a:endParaRPr lang="en-US"/>
          </a:p>
        </p:txBody>
      </p:sp>
    </p:spTree>
    <p:extLst>
      <p:ext uri="{BB962C8B-B14F-4D97-AF65-F5344CB8AC3E}">
        <p14:creationId xmlns:p14="http://schemas.microsoft.com/office/powerpoint/2010/main" val="11375766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BCEA92-F142-4D57-B507-37BDAF44710C}" type="slidenum">
              <a:rPr lang="en-US" smtClean="0"/>
              <a:t>5</a:t>
            </a:fld>
            <a:endParaRPr lang="en-US"/>
          </a:p>
        </p:txBody>
      </p:sp>
    </p:spTree>
    <p:extLst>
      <p:ext uri="{BB962C8B-B14F-4D97-AF65-F5344CB8AC3E}">
        <p14:creationId xmlns:p14="http://schemas.microsoft.com/office/powerpoint/2010/main" val="19990087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23A5C127-CB05-47B6-8D1E-7BC74A68F508}"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3/23/19 2:31 PM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8</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5402698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dirty="0"/>
              <a:t>Tip:</a:t>
            </a:r>
          </a:p>
          <a:p>
            <a:pPr algn="l"/>
            <a:r>
              <a:rPr lang="en-US" dirty="0"/>
              <a:t>When using complex image as full-bleed background add a transparency (70%-90%) fill layer to give contrast to text. </a:t>
            </a:r>
          </a:p>
        </p:txBody>
      </p:sp>
      <p:sp>
        <p:nvSpPr>
          <p:cNvPr id="4" name="Slide Number Placeholder 3"/>
          <p:cNvSpPr>
            <a:spLocks noGrp="1"/>
          </p:cNvSpPr>
          <p:nvPr>
            <p:ph type="sldNum" sz="quarter" idx="10"/>
          </p:nvPr>
        </p:nvSpPr>
        <p:spPr/>
        <p:txBody>
          <a:bodyPr/>
          <a:lstStyle/>
          <a:p>
            <a:fld id="{4CBCEA92-F142-4D57-B507-37BDAF44710C}" type="slidenum">
              <a:rPr lang="en-US" smtClean="0"/>
              <a:t>10</a:t>
            </a:fld>
            <a:endParaRPr lang="en-US"/>
          </a:p>
        </p:txBody>
      </p:sp>
    </p:spTree>
    <p:extLst>
      <p:ext uri="{BB962C8B-B14F-4D97-AF65-F5344CB8AC3E}">
        <p14:creationId xmlns:p14="http://schemas.microsoft.com/office/powerpoint/2010/main" val="1362059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Combine a</a:t>
            </a:r>
            <a:r>
              <a:rPr lang="en-US" baseline="0" dirty="0"/>
              <a:t>n image and multiple key statements with a strong grid.</a:t>
            </a:r>
            <a:endParaRPr lang="en-US" dirty="0"/>
          </a:p>
        </p:txBody>
      </p:sp>
      <p:sp>
        <p:nvSpPr>
          <p:cNvPr id="4" name="Slide Number Placeholder 3"/>
          <p:cNvSpPr>
            <a:spLocks noGrp="1"/>
          </p:cNvSpPr>
          <p:nvPr>
            <p:ph type="sldNum" sz="quarter" idx="10"/>
          </p:nvPr>
        </p:nvSpPr>
        <p:spPr/>
        <p:txBody>
          <a:bodyPr/>
          <a:lstStyle/>
          <a:p>
            <a:fld id="{4CBCEA92-F142-4D57-B507-37BDAF44710C}" type="slidenum">
              <a:rPr lang="en-US" smtClean="0"/>
              <a:t>11</a:t>
            </a:fld>
            <a:endParaRPr lang="en-US"/>
          </a:p>
        </p:txBody>
      </p:sp>
    </p:spTree>
    <p:extLst>
      <p:ext uri="{BB962C8B-B14F-4D97-AF65-F5344CB8AC3E}">
        <p14:creationId xmlns:p14="http://schemas.microsoft.com/office/powerpoint/2010/main" val="6030051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BCEA92-F142-4D57-B507-37BDAF44710C}" type="slidenum">
              <a:rPr lang="en-US" smtClean="0"/>
              <a:t>12</a:t>
            </a:fld>
            <a:endParaRPr lang="en-US"/>
          </a:p>
        </p:txBody>
      </p:sp>
    </p:spTree>
    <p:extLst>
      <p:ext uri="{BB962C8B-B14F-4D97-AF65-F5344CB8AC3E}">
        <p14:creationId xmlns:p14="http://schemas.microsoft.com/office/powerpoint/2010/main" val="30786987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Combine a</a:t>
            </a:r>
            <a:r>
              <a:rPr lang="en-US" baseline="0" dirty="0"/>
              <a:t>n image and multiple key statements with a strong grid.</a:t>
            </a:r>
            <a:endParaRPr lang="en-US" dirty="0"/>
          </a:p>
        </p:txBody>
      </p:sp>
      <p:sp>
        <p:nvSpPr>
          <p:cNvPr id="4" name="Slide Number Placeholder 3"/>
          <p:cNvSpPr>
            <a:spLocks noGrp="1"/>
          </p:cNvSpPr>
          <p:nvPr>
            <p:ph type="sldNum" sz="quarter" idx="10"/>
          </p:nvPr>
        </p:nvSpPr>
        <p:spPr/>
        <p:txBody>
          <a:bodyPr/>
          <a:lstStyle/>
          <a:p>
            <a:fld id="{4CBCEA92-F142-4D57-B507-37BDAF44710C}" type="slidenum">
              <a:rPr lang="en-US" smtClean="0"/>
              <a:t>14</a:t>
            </a:fld>
            <a:endParaRPr lang="en-US"/>
          </a:p>
        </p:txBody>
      </p:sp>
    </p:spTree>
    <p:extLst>
      <p:ext uri="{BB962C8B-B14F-4D97-AF65-F5344CB8AC3E}">
        <p14:creationId xmlns:p14="http://schemas.microsoft.com/office/powerpoint/2010/main" val="10561140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hyperlink" Target="http://www.nealanalytics.com/templates/" TargetMode="External"/><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hyperlink" Target="http://www.nealanalytics.com/neal-creative/templates/" TargetMode="External"/></Relationships>
</file>

<file path=ppt/slideLayouts/_rels/slideLayout26.xml.rels><?xml version="1.0" encoding="UTF-8" standalone="yes"?>
<Relationships xmlns="http://schemas.openxmlformats.org/package/2006/relationships"><Relationship Id="rId2" Type="http://schemas.openxmlformats.org/officeDocument/2006/relationships/hyperlink" Target="http://www.nealanalytics.com/neal-creative/templates/" TargetMode="External"/><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hyperlink" Target="http://www.nealanalytics.com/templates/" TargetMode="External"/><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hyperlink" Target="http://www.nealanalytics.com/neal-creative/templates/" TargetMode="Externa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00_TITLE OR TRANSITION">
    <p:bg>
      <p:bgPr>
        <a:solidFill>
          <a:schemeClr val="bg2"/>
        </a:solidFill>
        <a:effectLst/>
      </p:bgPr>
    </p:bg>
    <p:spTree>
      <p:nvGrpSpPr>
        <p:cNvPr id="1" name=""/>
        <p:cNvGrpSpPr/>
        <p:nvPr/>
      </p:nvGrpSpPr>
      <p:grpSpPr>
        <a:xfrm>
          <a:off x="0" y="0"/>
          <a:ext cx="0" cy="0"/>
          <a:chOff x="0" y="0"/>
          <a:chExt cx="0" cy="0"/>
        </a:xfrm>
      </p:grpSpPr>
      <p:sp>
        <p:nvSpPr>
          <p:cNvPr id="18" name="Oval 17"/>
          <p:cNvSpPr/>
          <p:nvPr userDrawn="1"/>
        </p:nvSpPr>
        <p:spPr>
          <a:xfrm>
            <a:off x="1219939" y="-739444"/>
            <a:ext cx="9107555" cy="9034439"/>
          </a:xfrm>
          <a:prstGeom prst="ellipse">
            <a:avLst/>
          </a:prstGeom>
          <a:noFill/>
          <a:ln w="19050" cap="flat" cmpd="sng" algn="ctr">
            <a:solidFill>
              <a:srgbClr val="75D1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latin typeface="Segoe UI"/>
              <a:ea typeface="+mn-ea"/>
              <a:cs typeface="+mn-cs"/>
            </a:endParaRPr>
          </a:p>
        </p:txBody>
      </p:sp>
      <p:sp>
        <p:nvSpPr>
          <p:cNvPr id="19" name="Oval 18"/>
          <p:cNvSpPr/>
          <p:nvPr userDrawn="1"/>
        </p:nvSpPr>
        <p:spPr>
          <a:xfrm>
            <a:off x="1219939" y="-739444"/>
            <a:ext cx="9107555" cy="9034439"/>
          </a:xfrm>
          <a:prstGeom prst="ellipse">
            <a:avLst/>
          </a:prstGeom>
          <a:noFill/>
          <a:ln w="19050" cap="flat" cmpd="sng" algn="ctr">
            <a:solidFill>
              <a:srgbClr val="75D1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latin typeface="Segoe UI"/>
              <a:ea typeface="+mn-ea"/>
              <a:cs typeface="+mn-cs"/>
            </a:endParaRPr>
          </a:p>
        </p:txBody>
      </p:sp>
      <p:sp>
        <p:nvSpPr>
          <p:cNvPr id="21" name="Oval 20"/>
          <p:cNvSpPr/>
          <p:nvPr userDrawn="1"/>
        </p:nvSpPr>
        <p:spPr>
          <a:xfrm>
            <a:off x="5907634" y="3213970"/>
            <a:ext cx="2805809" cy="2783284"/>
          </a:xfrm>
          <a:prstGeom prst="ellipse">
            <a:avLst/>
          </a:prstGeom>
          <a:noFill/>
          <a:ln w="19050" cap="flat" cmpd="sng" algn="ctr">
            <a:solidFill>
              <a:srgbClr val="75D1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latin typeface="Segoe UI"/>
              <a:ea typeface="+mn-ea"/>
              <a:cs typeface="+mn-cs"/>
            </a:endParaRPr>
          </a:p>
        </p:txBody>
      </p:sp>
      <p:sp>
        <p:nvSpPr>
          <p:cNvPr id="22" name="Oval 21"/>
          <p:cNvSpPr/>
          <p:nvPr userDrawn="1"/>
        </p:nvSpPr>
        <p:spPr>
          <a:xfrm>
            <a:off x="5907634" y="3213970"/>
            <a:ext cx="2805809" cy="2783284"/>
          </a:xfrm>
          <a:prstGeom prst="ellipse">
            <a:avLst/>
          </a:prstGeom>
          <a:noFill/>
          <a:ln w="19050" cap="flat" cmpd="sng" algn="ctr">
            <a:solidFill>
              <a:srgbClr val="75D1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latin typeface="Segoe UI"/>
              <a:ea typeface="+mn-ea"/>
              <a:cs typeface="+mn-cs"/>
            </a:endParaRPr>
          </a:p>
        </p:txBody>
      </p:sp>
      <p:sp>
        <p:nvSpPr>
          <p:cNvPr id="2" name="Title 1"/>
          <p:cNvSpPr>
            <a:spLocks noGrp="1"/>
          </p:cNvSpPr>
          <p:nvPr>
            <p:ph type="ctrTitle" hasCustomPrompt="1"/>
          </p:nvPr>
        </p:nvSpPr>
        <p:spPr>
          <a:xfrm>
            <a:off x="1219939" y="916229"/>
            <a:ext cx="9107555" cy="3632325"/>
          </a:xfrm>
          <a:prstGeom prst="rect">
            <a:avLst/>
          </a:prstGeom>
          <a:noFill/>
        </p:spPr>
        <p:txBody>
          <a:bodyPr anchor="b"/>
          <a:lstStyle>
            <a:lvl1pPr algn="ctr" defTabSz="914400" rtl="0" eaLnBrk="1" latinLnBrk="0" hangingPunct="1">
              <a:lnSpc>
                <a:spcPct val="90000"/>
              </a:lnSpc>
              <a:spcBef>
                <a:spcPct val="0"/>
              </a:spcBef>
              <a:buNone/>
              <a:defRPr lang="en-US" sz="8000" b="1" i="0" kern="1200" spc="-300" dirty="0">
                <a:gradFill>
                  <a:gsLst>
                    <a:gs pos="0">
                      <a:schemeClr val="accent1">
                        <a:lumMod val="5000"/>
                        <a:lumOff val="95000"/>
                      </a:schemeClr>
                    </a:gs>
                    <a:gs pos="100000">
                      <a:schemeClr val="tx1"/>
                    </a:gs>
                  </a:gsLst>
                  <a:lin ang="5400000" scaled="1"/>
                </a:gradFill>
                <a:latin typeface="+mn-lt"/>
                <a:ea typeface="+mn-ea"/>
                <a:cs typeface="Segoe UI Semilight" panose="020B0402040204020203" pitchFamily="34" charset="0"/>
              </a:defRPr>
            </a:lvl1pPr>
          </a:lstStyle>
          <a:p>
            <a:r>
              <a:rPr lang="en-US" dirty="0"/>
              <a:t>CLICK TO EDIT TITLE</a:t>
            </a:r>
          </a:p>
        </p:txBody>
      </p:sp>
    </p:spTree>
    <p:extLst>
      <p:ext uri="{BB962C8B-B14F-4D97-AF65-F5344CB8AC3E}">
        <p14:creationId xmlns:p14="http://schemas.microsoft.com/office/powerpoint/2010/main" val="230104304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par>
                                <p:cTn id="10" presetID="10" presetClass="exit" presetSubtype="0" fill="hold" grpId="1" nodeType="withEffect">
                                  <p:stCondLst>
                                    <p:cond delay="250"/>
                                  </p:stCondLst>
                                  <p:childTnLst>
                                    <p:animEffect transition="out" filter="fade">
                                      <p:cBhvr>
                                        <p:cTn id="11" dur="500"/>
                                        <p:tgtEl>
                                          <p:spTgt spid="18"/>
                                        </p:tgtEl>
                                      </p:cBhvr>
                                    </p:animEffect>
                                    <p:set>
                                      <p:cBhvr>
                                        <p:cTn id="12" dur="1" fill="hold">
                                          <p:stCondLst>
                                            <p:cond delay="499"/>
                                          </p:stCondLst>
                                        </p:cTn>
                                        <p:tgtEl>
                                          <p:spTgt spid="18"/>
                                        </p:tgtEl>
                                        <p:attrNameLst>
                                          <p:attrName>style.visibility</p:attrName>
                                        </p:attrNameLst>
                                      </p:cBhvr>
                                      <p:to>
                                        <p:strVal val="hidden"/>
                                      </p:to>
                                    </p:set>
                                  </p:childTnLst>
                                </p:cTn>
                              </p:par>
                              <p:par>
                                <p:cTn id="13" presetID="53" presetClass="entr" presetSubtype="16" fill="hold" grpId="0" nodeType="withEffect">
                                  <p:stCondLst>
                                    <p:cond delay="250"/>
                                  </p:stCondLst>
                                  <p:childTnLst>
                                    <p:set>
                                      <p:cBhvr>
                                        <p:cTn id="14" dur="1" fill="hold">
                                          <p:stCondLst>
                                            <p:cond delay="0"/>
                                          </p:stCondLst>
                                        </p:cTn>
                                        <p:tgtEl>
                                          <p:spTgt spid="19"/>
                                        </p:tgtEl>
                                        <p:attrNameLst>
                                          <p:attrName>style.visibility</p:attrName>
                                        </p:attrNameLst>
                                      </p:cBhvr>
                                      <p:to>
                                        <p:strVal val="visible"/>
                                      </p:to>
                                    </p:set>
                                    <p:anim calcmode="lin" valueType="num">
                                      <p:cBhvr>
                                        <p:cTn id="15" dur="500" fill="hold"/>
                                        <p:tgtEl>
                                          <p:spTgt spid="19"/>
                                        </p:tgtEl>
                                        <p:attrNameLst>
                                          <p:attrName>ppt_w</p:attrName>
                                        </p:attrNameLst>
                                      </p:cBhvr>
                                      <p:tavLst>
                                        <p:tav tm="0">
                                          <p:val>
                                            <p:fltVal val="0"/>
                                          </p:val>
                                        </p:tav>
                                        <p:tav tm="100000">
                                          <p:val>
                                            <p:strVal val="#ppt_w"/>
                                          </p:val>
                                        </p:tav>
                                      </p:tavLst>
                                    </p:anim>
                                    <p:anim calcmode="lin" valueType="num">
                                      <p:cBhvr>
                                        <p:cTn id="16" dur="500" fill="hold"/>
                                        <p:tgtEl>
                                          <p:spTgt spid="19"/>
                                        </p:tgtEl>
                                        <p:attrNameLst>
                                          <p:attrName>ppt_h</p:attrName>
                                        </p:attrNameLst>
                                      </p:cBhvr>
                                      <p:tavLst>
                                        <p:tav tm="0">
                                          <p:val>
                                            <p:fltVal val="0"/>
                                          </p:val>
                                        </p:tav>
                                        <p:tav tm="100000">
                                          <p:val>
                                            <p:strVal val="#ppt_h"/>
                                          </p:val>
                                        </p:tav>
                                      </p:tavLst>
                                    </p:anim>
                                    <p:animEffect transition="in" filter="fade">
                                      <p:cBhvr>
                                        <p:cTn id="17" dur="500"/>
                                        <p:tgtEl>
                                          <p:spTgt spid="19"/>
                                        </p:tgtEl>
                                      </p:cBhvr>
                                    </p:animEffect>
                                  </p:childTnLst>
                                </p:cTn>
                              </p:par>
                              <p:par>
                                <p:cTn id="18" presetID="10" presetClass="exit" presetSubtype="0" fill="hold" grpId="1" nodeType="withEffect">
                                  <p:stCondLst>
                                    <p:cond delay="500"/>
                                  </p:stCondLst>
                                  <p:childTnLst>
                                    <p:animEffect transition="out" filter="fade">
                                      <p:cBhvr>
                                        <p:cTn id="19" dur="500"/>
                                        <p:tgtEl>
                                          <p:spTgt spid="19"/>
                                        </p:tgtEl>
                                      </p:cBhvr>
                                    </p:animEffect>
                                    <p:set>
                                      <p:cBhvr>
                                        <p:cTn id="20" dur="1" fill="hold">
                                          <p:stCondLst>
                                            <p:cond delay="499"/>
                                          </p:stCondLst>
                                        </p:cTn>
                                        <p:tgtEl>
                                          <p:spTgt spid="19"/>
                                        </p:tgtEl>
                                        <p:attrNameLst>
                                          <p:attrName>style.visibility</p:attrName>
                                        </p:attrNameLst>
                                      </p:cBhvr>
                                      <p:to>
                                        <p:strVal val="hidden"/>
                                      </p:to>
                                    </p:set>
                                  </p:childTnLst>
                                </p:cTn>
                              </p:par>
                              <p:par>
                                <p:cTn id="21" presetID="53" presetClass="entr" presetSubtype="16"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p:cTn id="23" dur="500" fill="hold"/>
                                        <p:tgtEl>
                                          <p:spTgt spid="21"/>
                                        </p:tgtEl>
                                        <p:attrNameLst>
                                          <p:attrName>ppt_w</p:attrName>
                                        </p:attrNameLst>
                                      </p:cBhvr>
                                      <p:tavLst>
                                        <p:tav tm="0">
                                          <p:val>
                                            <p:fltVal val="0"/>
                                          </p:val>
                                        </p:tav>
                                        <p:tav tm="100000">
                                          <p:val>
                                            <p:strVal val="#ppt_w"/>
                                          </p:val>
                                        </p:tav>
                                      </p:tavLst>
                                    </p:anim>
                                    <p:anim calcmode="lin" valueType="num">
                                      <p:cBhvr>
                                        <p:cTn id="24" dur="500" fill="hold"/>
                                        <p:tgtEl>
                                          <p:spTgt spid="21"/>
                                        </p:tgtEl>
                                        <p:attrNameLst>
                                          <p:attrName>ppt_h</p:attrName>
                                        </p:attrNameLst>
                                      </p:cBhvr>
                                      <p:tavLst>
                                        <p:tav tm="0">
                                          <p:val>
                                            <p:fltVal val="0"/>
                                          </p:val>
                                        </p:tav>
                                        <p:tav tm="100000">
                                          <p:val>
                                            <p:strVal val="#ppt_h"/>
                                          </p:val>
                                        </p:tav>
                                      </p:tavLst>
                                    </p:anim>
                                    <p:animEffect transition="in" filter="fade">
                                      <p:cBhvr>
                                        <p:cTn id="25" dur="500"/>
                                        <p:tgtEl>
                                          <p:spTgt spid="21"/>
                                        </p:tgtEl>
                                      </p:cBhvr>
                                    </p:animEffect>
                                  </p:childTnLst>
                                </p:cTn>
                              </p:par>
                              <p:par>
                                <p:cTn id="26" presetID="10" presetClass="exit" presetSubtype="0" fill="hold" grpId="1" nodeType="withEffect">
                                  <p:stCondLst>
                                    <p:cond delay="250"/>
                                  </p:stCondLst>
                                  <p:childTnLst>
                                    <p:animEffect transition="out" filter="fade">
                                      <p:cBhvr>
                                        <p:cTn id="27" dur="500"/>
                                        <p:tgtEl>
                                          <p:spTgt spid="21"/>
                                        </p:tgtEl>
                                      </p:cBhvr>
                                    </p:animEffect>
                                    <p:set>
                                      <p:cBhvr>
                                        <p:cTn id="28" dur="1" fill="hold">
                                          <p:stCondLst>
                                            <p:cond delay="499"/>
                                          </p:stCondLst>
                                        </p:cTn>
                                        <p:tgtEl>
                                          <p:spTgt spid="21"/>
                                        </p:tgtEl>
                                        <p:attrNameLst>
                                          <p:attrName>style.visibility</p:attrName>
                                        </p:attrNameLst>
                                      </p:cBhvr>
                                      <p:to>
                                        <p:strVal val="hidden"/>
                                      </p:to>
                                    </p:set>
                                  </p:childTnLst>
                                </p:cTn>
                              </p:par>
                              <p:par>
                                <p:cTn id="29" presetID="53" presetClass="entr" presetSubtype="16" fill="hold" grpId="0" nodeType="withEffect">
                                  <p:stCondLst>
                                    <p:cond delay="250"/>
                                  </p:stCondLst>
                                  <p:childTnLst>
                                    <p:set>
                                      <p:cBhvr>
                                        <p:cTn id="30" dur="1" fill="hold">
                                          <p:stCondLst>
                                            <p:cond delay="0"/>
                                          </p:stCondLst>
                                        </p:cTn>
                                        <p:tgtEl>
                                          <p:spTgt spid="22"/>
                                        </p:tgtEl>
                                        <p:attrNameLst>
                                          <p:attrName>style.visibility</p:attrName>
                                        </p:attrNameLst>
                                      </p:cBhvr>
                                      <p:to>
                                        <p:strVal val="visible"/>
                                      </p:to>
                                    </p:set>
                                    <p:anim calcmode="lin" valueType="num">
                                      <p:cBhvr>
                                        <p:cTn id="31" dur="500" fill="hold"/>
                                        <p:tgtEl>
                                          <p:spTgt spid="22"/>
                                        </p:tgtEl>
                                        <p:attrNameLst>
                                          <p:attrName>ppt_w</p:attrName>
                                        </p:attrNameLst>
                                      </p:cBhvr>
                                      <p:tavLst>
                                        <p:tav tm="0">
                                          <p:val>
                                            <p:fltVal val="0"/>
                                          </p:val>
                                        </p:tav>
                                        <p:tav tm="100000">
                                          <p:val>
                                            <p:strVal val="#ppt_w"/>
                                          </p:val>
                                        </p:tav>
                                      </p:tavLst>
                                    </p:anim>
                                    <p:anim calcmode="lin" valueType="num">
                                      <p:cBhvr>
                                        <p:cTn id="32" dur="500" fill="hold"/>
                                        <p:tgtEl>
                                          <p:spTgt spid="22"/>
                                        </p:tgtEl>
                                        <p:attrNameLst>
                                          <p:attrName>ppt_h</p:attrName>
                                        </p:attrNameLst>
                                      </p:cBhvr>
                                      <p:tavLst>
                                        <p:tav tm="0">
                                          <p:val>
                                            <p:fltVal val="0"/>
                                          </p:val>
                                        </p:tav>
                                        <p:tav tm="100000">
                                          <p:val>
                                            <p:strVal val="#ppt_h"/>
                                          </p:val>
                                        </p:tav>
                                      </p:tavLst>
                                    </p:anim>
                                    <p:animEffect transition="in" filter="fade">
                                      <p:cBhvr>
                                        <p:cTn id="33" dur="500"/>
                                        <p:tgtEl>
                                          <p:spTgt spid="22"/>
                                        </p:tgtEl>
                                      </p:cBhvr>
                                    </p:animEffect>
                                  </p:childTnLst>
                                </p:cTn>
                              </p:par>
                              <p:par>
                                <p:cTn id="34" presetID="10" presetClass="exit" presetSubtype="0" fill="hold" grpId="1" nodeType="withEffect">
                                  <p:stCondLst>
                                    <p:cond delay="500"/>
                                  </p:stCondLst>
                                  <p:childTnLst>
                                    <p:animEffect transition="out" filter="fade">
                                      <p:cBhvr>
                                        <p:cTn id="35" dur="500"/>
                                        <p:tgtEl>
                                          <p:spTgt spid="22"/>
                                        </p:tgtEl>
                                      </p:cBhvr>
                                    </p:animEffect>
                                    <p:set>
                                      <p:cBhvr>
                                        <p:cTn id="36" dur="1" fill="hold">
                                          <p:stCondLst>
                                            <p:cond delay="4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P spid="19" grpId="0" animBg="1"/>
      <p:bldP spid="19" grpId="1" animBg="1"/>
      <p:bldP spid="21" grpId="0" animBg="1"/>
      <p:bldP spid="21" grpId="1" animBg="1"/>
      <p:bldP spid="22" grpId="0" animBg="1"/>
      <p:bldP spid="22" grpId="1"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Callout with small Non-bulleted">
    <p:spTree>
      <p:nvGrpSpPr>
        <p:cNvPr id="1" name=""/>
        <p:cNvGrpSpPr/>
        <p:nvPr/>
      </p:nvGrpSpPr>
      <p:grpSpPr>
        <a:xfrm>
          <a:off x="0" y="0"/>
          <a:ext cx="0" cy="0"/>
          <a:chOff x="0" y="0"/>
          <a:chExt cx="0" cy="0"/>
        </a:xfrm>
      </p:grpSpPr>
      <p:sp>
        <p:nvSpPr>
          <p:cNvPr id="14" name="Freeform: Shape 13"/>
          <p:cNvSpPr/>
          <p:nvPr userDrawn="1"/>
        </p:nvSpPr>
        <p:spPr>
          <a:xfrm>
            <a:off x="129521" y="0"/>
            <a:ext cx="4741280" cy="2353474"/>
          </a:xfrm>
          <a:custGeom>
            <a:avLst/>
            <a:gdLst>
              <a:gd name="connsiteX0" fmla="*/ 0 w 4741280"/>
              <a:gd name="connsiteY0" fmla="*/ 0 h 2353474"/>
              <a:gd name="connsiteX1" fmla="*/ 4741280 w 4741280"/>
              <a:gd name="connsiteY1" fmla="*/ 0 h 2353474"/>
              <a:gd name="connsiteX2" fmla="*/ 4729949 w 4741280"/>
              <a:gd name="connsiteY2" fmla="*/ 224399 h 2353474"/>
              <a:gd name="connsiteX3" fmla="*/ 2370640 w 4741280"/>
              <a:gd name="connsiteY3" fmla="*/ 2353474 h 2353474"/>
              <a:gd name="connsiteX4" fmla="*/ 11331 w 4741280"/>
              <a:gd name="connsiteY4" fmla="*/ 224399 h 2353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1280" h="2353474">
                <a:moveTo>
                  <a:pt x="0" y="0"/>
                </a:moveTo>
                <a:lnTo>
                  <a:pt x="4741280" y="0"/>
                </a:lnTo>
                <a:lnTo>
                  <a:pt x="4729949" y="224399"/>
                </a:lnTo>
                <a:cubicBezTo>
                  <a:pt x="4608502" y="1420269"/>
                  <a:pt x="3598552" y="2353474"/>
                  <a:pt x="2370640" y="2353474"/>
                </a:cubicBezTo>
                <a:cubicBezTo>
                  <a:pt x="1142728" y="2353474"/>
                  <a:pt x="132779" y="1420269"/>
                  <a:pt x="11331" y="224399"/>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quarter" idx="10" hasCustomPrompt="1"/>
          </p:nvPr>
        </p:nvSpPr>
        <p:spPr>
          <a:xfrm>
            <a:off x="6096000" y="431800"/>
            <a:ext cx="5371038" cy="1830245"/>
          </a:xfrm>
        </p:spPr>
        <p:txBody>
          <a:bodyPr wrap="square" lIns="146304" rIns="146304">
            <a:spAutoFit/>
          </a:bodyPr>
          <a:lstStyle>
            <a:lvl1pPr marL="0" marR="0" indent="0" algn="l" defTabSz="914367" rtl="0" eaLnBrk="1" fontAlgn="auto" latinLnBrk="0" hangingPunct="1">
              <a:lnSpc>
                <a:spcPct val="90000"/>
              </a:lnSpc>
              <a:spcBef>
                <a:spcPts val="1200"/>
              </a:spcBef>
              <a:spcAft>
                <a:spcPts val="0"/>
              </a:spcAft>
              <a:buClr>
                <a:schemeClr val="tx1"/>
              </a:buClr>
              <a:buSzPct val="90000"/>
              <a:buFont typeface="Wingdings" pitchFamily="2" charset="2"/>
              <a:buNone/>
              <a:tabLst/>
              <a:defRPr lang="en-US" sz="3137" kern="1200" spc="0" baseline="0" dirty="0">
                <a:gradFill>
                  <a:gsLst>
                    <a:gs pos="15000">
                      <a:schemeClr val="tx2"/>
                    </a:gs>
                    <a:gs pos="47000">
                      <a:schemeClr val="tx2"/>
                    </a:gs>
                  </a:gsLst>
                  <a:lin ang="5400000" scaled="1"/>
                </a:gradFill>
                <a:latin typeface="+mj-lt"/>
                <a:ea typeface="+mn-ea"/>
                <a:cs typeface="+mn-cs"/>
              </a:defRPr>
            </a:lvl1pPr>
            <a:lvl2pPr marL="0" indent="0">
              <a:buNone/>
              <a:defRPr sz="1961"/>
            </a:lvl2pPr>
            <a:lvl3pPr marL="227209" indent="0">
              <a:buNone/>
              <a:tabLst/>
              <a:defRPr sz="1961"/>
            </a:lvl3pPr>
            <a:lvl4pPr marL="451306" indent="0">
              <a:buNone/>
              <a:defRPr/>
            </a:lvl4pPr>
            <a:lvl5pPr marL="672290" indent="0">
              <a:buNone/>
              <a:tabLst/>
              <a:defRPr/>
            </a:lvl5pPr>
          </a:lstStyle>
          <a:p>
            <a:r>
              <a:rPr lang="en-US" dirty="0"/>
              <a:t>A short introduction</a:t>
            </a:r>
            <a:br>
              <a:rPr lang="en-US" dirty="0"/>
            </a:br>
            <a:r>
              <a:rPr lang="en-US" dirty="0"/>
              <a:t>to the data, revealing</a:t>
            </a:r>
            <a:br>
              <a:rPr lang="en-US" dirty="0"/>
            </a:br>
            <a:r>
              <a:rPr lang="en-US" dirty="0"/>
              <a:t>points one at a time, will enhance comprehension.</a:t>
            </a:r>
          </a:p>
        </p:txBody>
      </p:sp>
      <p:sp>
        <p:nvSpPr>
          <p:cNvPr id="9" name="Text Placeholder 8"/>
          <p:cNvSpPr>
            <a:spLocks noGrp="1"/>
          </p:cNvSpPr>
          <p:nvPr>
            <p:ph type="body" sz="quarter" idx="11"/>
          </p:nvPr>
        </p:nvSpPr>
        <p:spPr>
          <a:xfrm>
            <a:off x="293687" y="3436331"/>
            <a:ext cx="2286000" cy="1802032"/>
          </a:xfrm>
        </p:spPr>
        <p:txBody>
          <a:bodyPr lIns="182880" tIns="146304" rIns="182880"/>
          <a:lstStyle>
            <a:lvl1pPr marL="0" indent="0" algn="l">
              <a:buNone/>
              <a:defRPr sz="1600" b="1">
                <a:latin typeface="+mn-lt"/>
              </a:defRPr>
            </a:lvl1pPr>
            <a:lvl2pPr marL="0" indent="0" algn="l">
              <a:buNone/>
              <a:defRPr lang="en-US" sz="1400" b="0" kern="1200" dirty="0">
                <a:solidFill>
                  <a:schemeClr val="tx1"/>
                </a:solidFill>
                <a:latin typeface="+mn-lt"/>
                <a:ea typeface="+mn-ea"/>
                <a:cs typeface="+mn-cs"/>
              </a:defRPr>
            </a:lvl2pPr>
            <a:lvl3pPr marL="0" indent="0" algn="l">
              <a:buNone/>
              <a:defRPr sz="1200">
                <a:latin typeface="+mn-lt"/>
              </a:defRPr>
            </a:lvl3pPr>
            <a:lvl4pPr marL="0" indent="0" algn="l">
              <a:buNone/>
              <a:defRPr sz="1100">
                <a:latin typeface="+mn-lt"/>
              </a:defRPr>
            </a:lvl4pPr>
            <a:lvl5pPr marL="0" indent="0" algn="l">
              <a:buNone/>
              <a:defRPr sz="1100">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hasCustomPrompt="1"/>
          </p:nvPr>
        </p:nvSpPr>
        <p:spPr>
          <a:xfrm>
            <a:off x="555244" y="0"/>
            <a:ext cx="4083304" cy="1926336"/>
          </a:xfrm>
          <a:prstGeom prst="rect">
            <a:avLst/>
          </a:prstGeom>
        </p:spPr>
        <p:txBody>
          <a:bodyPr lIns="146304" tIns="420624" rIns="146304" anchor="t" anchorCtr="0"/>
          <a:lstStyle>
            <a:lvl1pPr>
              <a:defRPr lang="en-US" sz="3200" b="0" kern="1200" spc="60" baseline="0" dirty="0">
                <a:solidFill>
                  <a:schemeClr val="bg1"/>
                </a:solidFill>
                <a:latin typeface="+mj-lt"/>
                <a:ea typeface="+mn-ea"/>
                <a:cs typeface="Segoe UI Semilight" panose="020B0402040204020203" pitchFamily="34" charset="0"/>
              </a:defRPr>
            </a:lvl1pPr>
          </a:lstStyle>
          <a:p>
            <a:pPr marL="0" lvl="0" indent="0" algn="ctr" defTabSz="914400" rtl="0" eaLnBrk="1" latinLnBrk="0" hangingPunct="1">
              <a:lnSpc>
                <a:spcPct val="90000"/>
              </a:lnSpc>
              <a:spcBef>
                <a:spcPts val="1000"/>
              </a:spcBef>
              <a:buFont typeface="Arial" panose="020B0604020202020204" pitchFamily="34" charset="0"/>
              <a:buNone/>
            </a:pPr>
            <a:r>
              <a:rPr lang="en-US" dirty="0"/>
              <a:t>Click to edit master title style</a:t>
            </a:r>
          </a:p>
        </p:txBody>
      </p:sp>
      <p:sp>
        <p:nvSpPr>
          <p:cNvPr id="12" name="Text Placeholder 8"/>
          <p:cNvSpPr>
            <a:spLocks noGrp="1"/>
          </p:cNvSpPr>
          <p:nvPr>
            <p:ph type="body" sz="quarter" idx="12"/>
          </p:nvPr>
        </p:nvSpPr>
        <p:spPr>
          <a:xfrm>
            <a:off x="2661017" y="3436331"/>
            <a:ext cx="2286000" cy="1802032"/>
          </a:xfrm>
        </p:spPr>
        <p:txBody>
          <a:bodyPr lIns="182880" tIns="146304" rIns="91440"/>
          <a:lstStyle>
            <a:lvl1pPr marL="0" indent="0" algn="l">
              <a:buNone/>
              <a:defRPr lang="en-US" sz="1600" b="1" kern="1200" dirty="0">
                <a:solidFill>
                  <a:schemeClr val="tx1">
                    <a:lumMod val="85000"/>
                    <a:lumOff val="15000"/>
                  </a:schemeClr>
                </a:solidFill>
                <a:latin typeface="+mn-lt"/>
                <a:ea typeface="+mn-ea"/>
                <a:cs typeface="+mn-cs"/>
              </a:defRPr>
            </a:lvl1pPr>
            <a:lvl2pPr marL="0" indent="0" algn="l">
              <a:buNone/>
              <a:defRPr lang="en-US" sz="1400" b="0" kern="1200" dirty="0">
                <a:solidFill>
                  <a:schemeClr val="tx1"/>
                </a:solidFill>
                <a:latin typeface="+mn-lt"/>
                <a:ea typeface="+mn-ea"/>
                <a:cs typeface="+mn-cs"/>
              </a:defRPr>
            </a:lvl2pPr>
            <a:lvl3pPr marL="0" indent="0" algn="l">
              <a:buNone/>
              <a:defRPr sz="1200" b="0">
                <a:latin typeface="+mn-lt"/>
              </a:defRPr>
            </a:lvl3pPr>
            <a:lvl4pPr marL="0" indent="0" algn="l">
              <a:buNone/>
              <a:defRPr sz="1100" b="0">
                <a:latin typeface="+mn-lt"/>
              </a:defRPr>
            </a:lvl4pPr>
            <a:lvl5pPr marL="0" indent="0" algn="l">
              <a:buNone/>
              <a:defRPr sz="1100" b="0">
                <a:latin typeface="+mn-lt"/>
              </a:defRPr>
            </a:lvl5pPr>
          </a:lstStyle>
          <a:p>
            <a:pPr marL="0" lvl="0" indent="0" algn="l" defTabSz="914400" rtl="0" eaLnBrk="1" latinLnBrk="0" hangingPunct="1">
              <a:lnSpc>
                <a:spcPct val="90000"/>
              </a:lnSpc>
              <a:spcBef>
                <a:spcPts val="1000"/>
              </a:spcBef>
              <a:buFont typeface="Arial" panose="020B0604020202020204" pitchFamily="34" charset="0"/>
              <a:buNone/>
            </a:pPr>
            <a:r>
              <a:rPr lang="en-US"/>
              <a:t>Edit Master text styles</a:t>
            </a:r>
          </a:p>
          <a:p>
            <a:pPr marL="0" lvl="1" indent="0" algn="l" defTabSz="914400" rtl="0" eaLnBrk="1" latinLnBrk="0" hangingPunct="1">
              <a:lnSpc>
                <a:spcPct val="90000"/>
              </a:lnSpc>
              <a:spcBef>
                <a:spcPts val="1000"/>
              </a:spcBef>
              <a:buFont typeface="Arial" panose="020B0604020202020204" pitchFamily="34" charset="0"/>
              <a:buNone/>
            </a:pPr>
            <a:r>
              <a:rPr lang="en-US"/>
              <a:t>Second level</a:t>
            </a:r>
          </a:p>
          <a:p>
            <a:pPr marL="0" lvl="2" indent="0" algn="l" defTabSz="914400" rtl="0" eaLnBrk="1" latinLnBrk="0" hangingPunct="1">
              <a:lnSpc>
                <a:spcPct val="90000"/>
              </a:lnSpc>
              <a:spcBef>
                <a:spcPts val="1000"/>
              </a:spcBef>
              <a:buFont typeface="Arial" panose="020B0604020202020204" pitchFamily="34" charset="0"/>
              <a:buNone/>
            </a:pPr>
            <a:r>
              <a:rPr lang="en-US"/>
              <a:t>Third level</a:t>
            </a:r>
          </a:p>
          <a:p>
            <a:pPr marL="0" lvl="3" indent="0" algn="l" defTabSz="914400" rtl="0" eaLnBrk="1" latinLnBrk="0" hangingPunct="1">
              <a:lnSpc>
                <a:spcPct val="90000"/>
              </a:lnSpc>
              <a:spcBef>
                <a:spcPts val="1000"/>
              </a:spcBef>
              <a:buFont typeface="Arial" panose="020B0604020202020204" pitchFamily="34" charset="0"/>
              <a:buNone/>
            </a:pPr>
            <a:r>
              <a:rPr lang="en-US"/>
              <a:t>Fourth level</a:t>
            </a:r>
          </a:p>
          <a:p>
            <a:pPr marL="0" lvl="4" indent="0" algn="l" defTabSz="914400" rtl="0" eaLnBrk="1" latinLnBrk="0" hangingPunct="1">
              <a:lnSpc>
                <a:spcPct val="90000"/>
              </a:lnSpc>
              <a:spcBef>
                <a:spcPts val="1000"/>
              </a:spcBef>
              <a:buFont typeface="Arial" panose="020B0604020202020204" pitchFamily="34" charset="0"/>
              <a:buNone/>
            </a:pPr>
            <a:r>
              <a:rPr lang="en-US"/>
              <a:t>Fifth level</a:t>
            </a:r>
            <a:endParaRPr lang="en-US" dirty="0"/>
          </a:p>
        </p:txBody>
      </p:sp>
      <p:sp>
        <p:nvSpPr>
          <p:cNvPr id="10" name="Text Placeholder 8"/>
          <p:cNvSpPr>
            <a:spLocks noGrp="1"/>
          </p:cNvSpPr>
          <p:nvPr>
            <p:ph type="body" sz="quarter" idx="13"/>
          </p:nvPr>
        </p:nvSpPr>
        <p:spPr>
          <a:xfrm>
            <a:off x="5028347" y="3436331"/>
            <a:ext cx="2286000" cy="1802032"/>
          </a:xfrm>
        </p:spPr>
        <p:txBody>
          <a:bodyPr lIns="182880" tIns="146304" rIns="91440"/>
          <a:lstStyle>
            <a:lvl1pPr marL="0" indent="0" algn="l">
              <a:buNone/>
              <a:defRPr lang="en-US" sz="1600" b="1" kern="1200" dirty="0">
                <a:solidFill>
                  <a:schemeClr val="tx1">
                    <a:lumMod val="85000"/>
                    <a:lumOff val="15000"/>
                  </a:schemeClr>
                </a:solidFill>
                <a:latin typeface="+mn-lt"/>
                <a:ea typeface="+mn-ea"/>
                <a:cs typeface="+mn-cs"/>
              </a:defRPr>
            </a:lvl1pPr>
            <a:lvl2pPr marL="0" indent="0" algn="l">
              <a:buNone/>
              <a:defRPr sz="1400" b="0">
                <a:solidFill>
                  <a:schemeClr val="tx1"/>
                </a:solidFill>
                <a:latin typeface="+mn-lt"/>
              </a:defRPr>
            </a:lvl2pPr>
            <a:lvl3pPr marL="0" indent="0" algn="l">
              <a:buNone/>
              <a:defRPr sz="1200" b="0">
                <a:latin typeface="+mn-lt"/>
              </a:defRPr>
            </a:lvl3pPr>
            <a:lvl4pPr marL="0" indent="0" algn="l">
              <a:buNone/>
              <a:defRPr sz="1100" b="0">
                <a:latin typeface="+mn-lt"/>
              </a:defRPr>
            </a:lvl4pPr>
            <a:lvl5pPr marL="0" indent="0" algn="l">
              <a:buNone/>
              <a:defRPr sz="1100" b="0">
                <a:latin typeface="+mn-lt"/>
              </a:defRPr>
            </a:lvl5pPr>
          </a:lstStyle>
          <a:p>
            <a:pPr marL="0" lvl="0" indent="0" algn="l" defTabSz="914400" rtl="0" eaLnBrk="1" latinLnBrk="0" hangingPunct="1">
              <a:lnSpc>
                <a:spcPct val="90000"/>
              </a:lnSpc>
              <a:spcBef>
                <a:spcPts val="1000"/>
              </a:spcBef>
              <a:buFont typeface="Arial" panose="020B0604020202020204" pitchFamily="34" charset="0"/>
              <a:buNone/>
            </a:pPr>
            <a:r>
              <a:rPr lang="en-US"/>
              <a:t>Edit Master text styles</a:t>
            </a:r>
          </a:p>
          <a:p>
            <a:pPr marL="0" lvl="1" indent="0" algn="l" defTabSz="914400" rtl="0" eaLnBrk="1" latinLnBrk="0" hangingPunct="1">
              <a:lnSpc>
                <a:spcPct val="90000"/>
              </a:lnSpc>
              <a:spcBef>
                <a:spcPts val="1000"/>
              </a:spcBef>
              <a:buFont typeface="Arial" panose="020B0604020202020204" pitchFamily="34" charset="0"/>
              <a:buNone/>
            </a:pPr>
            <a:r>
              <a:rPr lang="en-US"/>
              <a:t>Second level</a:t>
            </a:r>
          </a:p>
          <a:p>
            <a:pPr marL="0" lvl="2" indent="0" algn="l" defTabSz="914400" rtl="0" eaLnBrk="1" latinLnBrk="0" hangingPunct="1">
              <a:lnSpc>
                <a:spcPct val="90000"/>
              </a:lnSpc>
              <a:spcBef>
                <a:spcPts val="1000"/>
              </a:spcBef>
              <a:buFont typeface="Arial" panose="020B0604020202020204" pitchFamily="34" charset="0"/>
              <a:buNone/>
            </a:pPr>
            <a:r>
              <a:rPr lang="en-US"/>
              <a:t>Third level</a:t>
            </a:r>
          </a:p>
          <a:p>
            <a:pPr marL="0" lvl="3" indent="0" algn="l" defTabSz="914400" rtl="0" eaLnBrk="1" latinLnBrk="0" hangingPunct="1">
              <a:lnSpc>
                <a:spcPct val="90000"/>
              </a:lnSpc>
              <a:spcBef>
                <a:spcPts val="1000"/>
              </a:spcBef>
              <a:buFont typeface="Arial" panose="020B0604020202020204" pitchFamily="34" charset="0"/>
              <a:buNone/>
            </a:pPr>
            <a:r>
              <a:rPr lang="en-US"/>
              <a:t>Fourth level</a:t>
            </a:r>
          </a:p>
          <a:p>
            <a:pPr marL="0" lvl="4" indent="0" algn="l" defTabSz="914400" rtl="0" eaLnBrk="1" latinLnBrk="0" hangingPunct="1">
              <a:lnSpc>
                <a:spcPct val="90000"/>
              </a:lnSpc>
              <a:spcBef>
                <a:spcPts val="1000"/>
              </a:spcBef>
              <a:buFont typeface="Arial" panose="020B0604020202020204" pitchFamily="34" charset="0"/>
              <a:buNone/>
            </a:pPr>
            <a:r>
              <a:rPr lang="en-US"/>
              <a:t>Fifth level</a:t>
            </a:r>
            <a:endParaRPr lang="en-US" dirty="0"/>
          </a:p>
        </p:txBody>
      </p:sp>
      <p:sp>
        <p:nvSpPr>
          <p:cNvPr id="11" name="Text Placeholder 8"/>
          <p:cNvSpPr>
            <a:spLocks noGrp="1"/>
          </p:cNvSpPr>
          <p:nvPr>
            <p:ph type="body" sz="quarter" idx="14"/>
          </p:nvPr>
        </p:nvSpPr>
        <p:spPr>
          <a:xfrm>
            <a:off x="7395677" y="3436331"/>
            <a:ext cx="2286000" cy="1802032"/>
          </a:xfrm>
        </p:spPr>
        <p:txBody>
          <a:bodyPr lIns="182880" tIns="146304" rIns="91440"/>
          <a:lstStyle>
            <a:lvl1pPr marL="0" indent="0" algn="l">
              <a:buNone/>
              <a:defRPr lang="en-US" sz="1600" b="1" kern="1200" dirty="0">
                <a:solidFill>
                  <a:schemeClr val="tx1">
                    <a:lumMod val="85000"/>
                    <a:lumOff val="15000"/>
                  </a:schemeClr>
                </a:solidFill>
                <a:latin typeface="+mn-lt"/>
                <a:ea typeface="+mn-ea"/>
                <a:cs typeface="+mn-cs"/>
              </a:defRPr>
            </a:lvl1pPr>
            <a:lvl2pPr marL="0" indent="0" algn="l">
              <a:buNone/>
              <a:defRPr lang="en-US" sz="1400" b="0" kern="1200" dirty="0">
                <a:solidFill>
                  <a:schemeClr val="tx1"/>
                </a:solidFill>
                <a:latin typeface="+mn-lt"/>
                <a:ea typeface="+mn-ea"/>
                <a:cs typeface="+mn-cs"/>
              </a:defRPr>
            </a:lvl2pPr>
            <a:lvl3pPr marL="0" indent="0" algn="l">
              <a:buNone/>
              <a:defRPr sz="1200" b="0">
                <a:latin typeface="+mn-lt"/>
              </a:defRPr>
            </a:lvl3pPr>
            <a:lvl4pPr marL="0" indent="0" algn="l">
              <a:buNone/>
              <a:defRPr sz="1100" b="0">
                <a:latin typeface="+mn-lt"/>
              </a:defRPr>
            </a:lvl4pPr>
            <a:lvl5pPr marL="0" indent="0" algn="l">
              <a:buNone/>
              <a:defRPr sz="1100" b="0">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8"/>
          <p:cNvSpPr>
            <a:spLocks noGrp="1"/>
          </p:cNvSpPr>
          <p:nvPr>
            <p:ph type="body" sz="quarter" idx="15"/>
          </p:nvPr>
        </p:nvSpPr>
        <p:spPr>
          <a:xfrm>
            <a:off x="9763006" y="3436331"/>
            <a:ext cx="2286000" cy="1802032"/>
          </a:xfrm>
        </p:spPr>
        <p:txBody>
          <a:bodyPr lIns="182880" tIns="146304" rIns="91440"/>
          <a:lstStyle>
            <a:lvl1pPr marL="0" indent="0" algn="l">
              <a:buNone/>
              <a:defRPr lang="en-US" sz="1600" b="1" kern="1200" dirty="0">
                <a:solidFill>
                  <a:schemeClr val="tx1">
                    <a:lumMod val="85000"/>
                    <a:lumOff val="15000"/>
                  </a:schemeClr>
                </a:solidFill>
                <a:latin typeface="+mn-lt"/>
                <a:ea typeface="+mn-ea"/>
                <a:cs typeface="+mn-cs"/>
              </a:defRPr>
            </a:lvl1pPr>
            <a:lvl2pPr marL="0" indent="0" algn="l">
              <a:buNone/>
              <a:defRPr lang="en-US" sz="1400" b="0" kern="1200" dirty="0">
                <a:solidFill>
                  <a:schemeClr val="tx1"/>
                </a:solidFill>
                <a:latin typeface="+mn-lt"/>
                <a:ea typeface="+mn-ea"/>
                <a:cs typeface="+mn-cs"/>
              </a:defRPr>
            </a:lvl2pPr>
            <a:lvl3pPr marL="0" indent="0" algn="l">
              <a:buNone/>
              <a:defRPr sz="1200" b="0">
                <a:latin typeface="+mn-lt"/>
              </a:defRPr>
            </a:lvl3pPr>
            <a:lvl4pPr marL="0" indent="0" algn="l">
              <a:buNone/>
              <a:defRPr sz="1100" b="0">
                <a:latin typeface="+mn-lt"/>
              </a:defRPr>
            </a:lvl4pPr>
            <a:lvl5pPr marL="0" indent="0" algn="l">
              <a:buNone/>
              <a:defRPr sz="1100" b="0">
                <a:latin typeface="+mn-lt"/>
              </a:defRPr>
            </a:lvl5pPr>
          </a:lstStyle>
          <a:p>
            <a:pPr marL="0" lvl="0" indent="0" algn="l" defTabSz="914400" rtl="0" eaLnBrk="1" latinLnBrk="0" hangingPunct="1">
              <a:lnSpc>
                <a:spcPct val="90000"/>
              </a:lnSpc>
              <a:spcBef>
                <a:spcPts val="1000"/>
              </a:spcBef>
              <a:buFont typeface="Arial" panose="020B0604020202020204" pitchFamily="34" charset="0"/>
              <a:buNone/>
            </a:pPr>
            <a:r>
              <a:rPr lang="en-US"/>
              <a:t>Edit Master text styles</a:t>
            </a:r>
          </a:p>
          <a:p>
            <a:pPr marL="0" lvl="1" indent="0" algn="l" defTabSz="914400" rtl="0" eaLnBrk="1" latinLnBrk="0" hangingPunct="1">
              <a:lnSpc>
                <a:spcPct val="90000"/>
              </a:lnSpc>
              <a:spcBef>
                <a:spcPts val="1000"/>
              </a:spcBef>
              <a:buFont typeface="Arial" panose="020B0604020202020204" pitchFamily="34" charset="0"/>
              <a:buNone/>
            </a:pPr>
            <a:r>
              <a:rPr lang="en-US"/>
              <a:t>Second level</a:t>
            </a:r>
          </a:p>
          <a:p>
            <a:pPr marL="0" lvl="2" indent="0" algn="l" defTabSz="914400" rtl="0" eaLnBrk="1" latinLnBrk="0" hangingPunct="1">
              <a:lnSpc>
                <a:spcPct val="90000"/>
              </a:lnSpc>
              <a:spcBef>
                <a:spcPts val="1000"/>
              </a:spcBef>
              <a:buFont typeface="Arial" panose="020B0604020202020204" pitchFamily="34" charset="0"/>
              <a:buNone/>
            </a:pPr>
            <a:r>
              <a:rPr lang="en-US"/>
              <a:t>Third level</a:t>
            </a:r>
          </a:p>
          <a:p>
            <a:pPr marL="0" lvl="3" indent="0" algn="l" defTabSz="914400" rtl="0" eaLnBrk="1" latinLnBrk="0" hangingPunct="1">
              <a:lnSpc>
                <a:spcPct val="90000"/>
              </a:lnSpc>
              <a:spcBef>
                <a:spcPts val="1000"/>
              </a:spcBef>
              <a:buFont typeface="Arial" panose="020B0604020202020204" pitchFamily="34" charset="0"/>
              <a:buNone/>
            </a:pPr>
            <a:r>
              <a:rPr lang="en-US"/>
              <a:t>Fourth level</a:t>
            </a:r>
          </a:p>
          <a:p>
            <a:pPr marL="0" lvl="4" indent="0" algn="l" defTabSz="914400" rtl="0" eaLnBrk="1" latinLnBrk="0" hangingPunct="1">
              <a:lnSpc>
                <a:spcPct val="90000"/>
              </a:lnSpc>
              <a:spcBef>
                <a:spcPts val="1000"/>
              </a:spcBef>
              <a:buFont typeface="Arial" panose="020B0604020202020204" pitchFamily="34" charset="0"/>
              <a:buNone/>
            </a:pPr>
            <a:r>
              <a:rPr lang="en-US"/>
              <a:t>Fifth level</a:t>
            </a:r>
            <a:endParaRPr lang="en-US" dirty="0"/>
          </a:p>
        </p:txBody>
      </p:sp>
      <p:sp>
        <p:nvSpPr>
          <p:cNvPr id="13"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pPr/>
              <a:t>‹#›</a:t>
            </a:fld>
            <a:endParaRPr lang="en-US"/>
          </a:p>
        </p:txBody>
      </p:sp>
    </p:spTree>
    <p:extLst>
      <p:ext uri="{BB962C8B-B14F-4D97-AF65-F5344CB8AC3E}">
        <p14:creationId xmlns:p14="http://schemas.microsoft.com/office/powerpoint/2010/main" val="2158804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tmplLst>
          <p:tmpl>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12" grpId="0">
        <p:tmplLst>
          <p:tmpl>
            <p:tnLst>
              <p:par>
                <p:cTn presetID="10" presetClass="entr" presetSubtype="0" fill="hold" nodeType="click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0" grpId="0">
        <p:tmplLst>
          <p:tmpl>
            <p:tnLst>
              <p:par>
                <p:cTn presetID="10" presetClass="entr" presetSubtype="0" fill="hold" nodeType="click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1" grpId="0">
        <p:tmplLst>
          <p:tmpl>
            <p:tnLst>
              <p:par>
                <p:cTn presetID="10" presetClass="entr" presetSubtype="0" fill="hold" nodeType="click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5" grpId="0">
        <p:tmplLst>
          <p:tmpl>
            <p:tnLst>
              <p:par>
                <p:cTn presetID="10" presetClass="entr" presetSubtype="0" fill="hold" nodeType="click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Lst>
  </p:timing>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Title,  5 Pillars smaller text">
    <p:spTree>
      <p:nvGrpSpPr>
        <p:cNvPr id="1" name=""/>
        <p:cNvGrpSpPr/>
        <p:nvPr/>
      </p:nvGrpSpPr>
      <p:grpSpPr>
        <a:xfrm>
          <a:off x="0" y="0"/>
          <a:ext cx="0" cy="0"/>
          <a:chOff x="0" y="0"/>
          <a:chExt cx="0" cy="0"/>
        </a:xfrm>
      </p:grpSpPr>
      <p:sp>
        <p:nvSpPr>
          <p:cNvPr id="4" name="Rectangle 3"/>
          <p:cNvSpPr/>
          <p:nvPr userDrawn="1"/>
        </p:nvSpPr>
        <p:spPr>
          <a:xfrm>
            <a:off x="0" y="0"/>
            <a:ext cx="12192000" cy="12143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04800" y="2598127"/>
            <a:ext cx="3714704" cy="2524794"/>
          </a:xfrm>
        </p:spPr>
        <p:txBody>
          <a:bodyPr lIns="91440" rIns="91440"/>
          <a:lstStyle>
            <a:lvl1pPr algn="ctr">
              <a:spcAft>
                <a:spcPts val="3000"/>
              </a:spcAft>
              <a:defRPr sz="2400">
                <a:gradFill>
                  <a:gsLst>
                    <a:gs pos="15000">
                      <a:schemeClr val="tx2"/>
                    </a:gs>
                    <a:gs pos="47000">
                      <a:schemeClr val="tx2"/>
                    </a:gs>
                  </a:gsLst>
                  <a:lin ang="5400000" scaled="1"/>
                </a:gradFill>
                <a:latin typeface="Segoe UI Semilight" panose="020B0402040204020203" pitchFamily="34" charset="0"/>
                <a:cs typeface="Segoe UI Semilight" panose="020B0402040204020203" pitchFamily="34" charset="0"/>
              </a:defRPr>
            </a:lvl1pPr>
            <a:lvl2pPr marL="0" indent="0" algn="ctr" defTabSz="914400" rtl="0" eaLnBrk="1" latinLnBrk="0" hangingPunct="1">
              <a:lnSpc>
                <a:spcPct val="90000"/>
              </a:lnSpc>
              <a:spcBef>
                <a:spcPts val="1000"/>
              </a:spcBef>
              <a:spcAft>
                <a:spcPts val="1200"/>
              </a:spcAft>
              <a:buFont typeface="Arial" panose="020B0604020202020204" pitchFamily="34" charset="0"/>
              <a:buNone/>
              <a:defRPr lang="en-US" sz="2000" kern="1200" dirty="0">
                <a:solidFill>
                  <a:schemeClr val="tx1"/>
                </a:solidFill>
                <a:latin typeface="Segoe UI Semilight" panose="020B0402040204020203" pitchFamily="34" charset="0"/>
                <a:ea typeface="+mn-ea"/>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2"/>
          <p:cNvSpPr>
            <a:spLocks noGrp="1"/>
          </p:cNvSpPr>
          <p:nvPr>
            <p:ph idx="14"/>
          </p:nvPr>
        </p:nvSpPr>
        <p:spPr>
          <a:xfrm>
            <a:off x="4168631" y="2598127"/>
            <a:ext cx="3840480" cy="2524794"/>
          </a:xfrm>
        </p:spPr>
        <p:txBody>
          <a:bodyPr lIns="91440" rIns="91440"/>
          <a:lstStyle>
            <a:lvl1pPr algn="ctr">
              <a:defRPr lang="en-US" sz="2400" kern="1200" dirty="0">
                <a:gradFill>
                  <a:gsLst>
                    <a:gs pos="15000">
                      <a:schemeClr val="tx2"/>
                    </a:gs>
                    <a:gs pos="47000">
                      <a:schemeClr val="tx2"/>
                    </a:gs>
                  </a:gsLst>
                  <a:lin ang="5400000" scaled="1"/>
                </a:gradFill>
                <a:latin typeface="Segoe UI Semilight" panose="020B0402040204020203" pitchFamily="34" charset="0"/>
                <a:ea typeface="+mn-ea"/>
                <a:cs typeface="Segoe UI Semilight" panose="020B0402040204020203" pitchFamily="34" charset="0"/>
              </a:defRPr>
            </a:lvl1pPr>
            <a:lvl2pPr marL="0" indent="0" algn="ctr" defTabSz="914400" rtl="0" eaLnBrk="1" latinLnBrk="0" hangingPunct="1">
              <a:lnSpc>
                <a:spcPct val="90000"/>
              </a:lnSpc>
              <a:spcBef>
                <a:spcPts val="1000"/>
              </a:spcBef>
              <a:spcAft>
                <a:spcPts val="1200"/>
              </a:spcAft>
              <a:buFont typeface="Arial" panose="020B0604020202020204" pitchFamily="34" charset="0"/>
              <a:buNone/>
              <a:defRPr lang="en-US" sz="2000" kern="1200" dirty="0">
                <a:solidFill>
                  <a:schemeClr val="tx1"/>
                </a:solidFill>
                <a:latin typeface="Segoe UI Semilight" panose="020B0402040204020203" pitchFamily="34" charset="0"/>
                <a:ea typeface="+mn-ea"/>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marL="0" lvl="0" indent="0" algn="ctr" defTabSz="914400" rtl="0" eaLnBrk="1" latinLnBrk="0" hangingPunct="1">
              <a:lnSpc>
                <a:spcPct val="90000"/>
              </a:lnSpc>
              <a:spcBef>
                <a:spcPts val="1000"/>
              </a:spcBef>
              <a:spcAft>
                <a:spcPts val="3000"/>
              </a:spcAft>
              <a:buFont typeface="Arial" panose="020B0604020202020204" pitchFamily="34" charset="0"/>
              <a:buNone/>
            </a:pPr>
            <a:r>
              <a:rPr lang="en-US"/>
              <a:t>Edit Master text styles</a:t>
            </a:r>
          </a:p>
          <a:p>
            <a:pPr marL="0" lvl="1" indent="0" algn="ctr" defTabSz="914400" rtl="0" eaLnBrk="1" latinLnBrk="0" hangingPunct="1">
              <a:lnSpc>
                <a:spcPct val="90000"/>
              </a:lnSpc>
              <a:spcBef>
                <a:spcPts val="1000"/>
              </a:spcBef>
              <a:spcAft>
                <a:spcPts val="3000"/>
              </a:spcAft>
              <a:buFont typeface="Arial" panose="020B0604020202020204" pitchFamily="34" charset="0"/>
              <a:buNone/>
            </a:pPr>
            <a:r>
              <a:rPr lang="en-US"/>
              <a:t>Second level</a:t>
            </a:r>
          </a:p>
          <a:p>
            <a:pPr marL="0" lvl="2" indent="0" algn="ctr" defTabSz="914400" rtl="0" eaLnBrk="1" latinLnBrk="0" hangingPunct="1">
              <a:lnSpc>
                <a:spcPct val="90000"/>
              </a:lnSpc>
              <a:spcBef>
                <a:spcPts val="1000"/>
              </a:spcBef>
              <a:spcAft>
                <a:spcPts val="3000"/>
              </a:spcAft>
              <a:buFont typeface="Arial" panose="020B0604020202020204" pitchFamily="34" charset="0"/>
              <a:buNone/>
            </a:pPr>
            <a:r>
              <a:rPr lang="en-US"/>
              <a:t>Third level</a:t>
            </a:r>
          </a:p>
          <a:p>
            <a:pPr marL="0" lvl="3" indent="0" algn="ctr" defTabSz="914400" rtl="0" eaLnBrk="1" latinLnBrk="0" hangingPunct="1">
              <a:lnSpc>
                <a:spcPct val="90000"/>
              </a:lnSpc>
              <a:spcBef>
                <a:spcPts val="1000"/>
              </a:spcBef>
              <a:spcAft>
                <a:spcPts val="3000"/>
              </a:spcAft>
              <a:buFont typeface="Arial" panose="020B0604020202020204" pitchFamily="34" charset="0"/>
              <a:buNone/>
            </a:pPr>
            <a:r>
              <a:rPr lang="en-US"/>
              <a:t>Fourth level</a:t>
            </a:r>
          </a:p>
          <a:p>
            <a:pPr marL="0" lvl="4" indent="0" algn="ctr" defTabSz="914400" rtl="0" eaLnBrk="1" latinLnBrk="0" hangingPunct="1">
              <a:lnSpc>
                <a:spcPct val="90000"/>
              </a:lnSpc>
              <a:spcBef>
                <a:spcPts val="1000"/>
              </a:spcBef>
              <a:spcAft>
                <a:spcPts val="3000"/>
              </a:spcAft>
              <a:buFont typeface="Arial" panose="020B0604020202020204" pitchFamily="34" charset="0"/>
              <a:buNone/>
            </a:pPr>
            <a:r>
              <a:rPr lang="en-US"/>
              <a:t>Fifth level</a:t>
            </a:r>
            <a:endParaRPr lang="en-US" dirty="0"/>
          </a:p>
        </p:txBody>
      </p:sp>
      <p:sp>
        <p:nvSpPr>
          <p:cNvPr id="9" name="Content Placeholder 2"/>
          <p:cNvSpPr>
            <a:spLocks noGrp="1"/>
          </p:cNvSpPr>
          <p:nvPr>
            <p:ph idx="15"/>
          </p:nvPr>
        </p:nvSpPr>
        <p:spPr>
          <a:xfrm>
            <a:off x="8158238" y="2598127"/>
            <a:ext cx="3773077" cy="2524794"/>
          </a:xfrm>
        </p:spPr>
        <p:txBody>
          <a:bodyPr lIns="91440" rIns="91440"/>
          <a:lstStyle>
            <a:lvl1pPr algn="ctr">
              <a:defRPr lang="en-US" sz="2400" kern="1200" dirty="0">
                <a:gradFill>
                  <a:gsLst>
                    <a:gs pos="15000">
                      <a:schemeClr val="tx2"/>
                    </a:gs>
                    <a:gs pos="47000">
                      <a:schemeClr val="tx2"/>
                    </a:gs>
                  </a:gsLst>
                  <a:lin ang="5400000" scaled="1"/>
                </a:gradFill>
                <a:latin typeface="Segoe UI Semilight" panose="020B0402040204020203" pitchFamily="34" charset="0"/>
                <a:ea typeface="+mn-ea"/>
                <a:cs typeface="Segoe UI Semilight" panose="020B0402040204020203" pitchFamily="34" charset="0"/>
              </a:defRPr>
            </a:lvl1pPr>
            <a:lvl2pPr marL="0" indent="0" algn="ctr" defTabSz="914400" rtl="0" eaLnBrk="1" latinLnBrk="0" hangingPunct="1">
              <a:lnSpc>
                <a:spcPct val="90000"/>
              </a:lnSpc>
              <a:spcBef>
                <a:spcPts val="1000"/>
              </a:spcBef>
              <a:spcAft>
                <a:spcPts val="1200"/>
              </a:spcAft>
              <a:buFont typeface="Arial" panose="020B0604020202020204" pitchFamily="34" charset="0"/>
              <a:buNone/>
              <a:defRPr lang="en-US" sz="2000" kern="1200" dirty="0">
                <a:solidFill>
                  <a:schemeClr val="tx1"/>
                </a:solidFill>
                <a:latin typeface="Segoe UI Semilight" panose="020B0402040204020203" pitchFamily="34" charset="0"/>
                <a:ea typeface="+mn-ea"/>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marL="0" lvl="0" indent="0" algn="ctr" defTabSz="914400" rtl="0" eaLnBrk="1" latinLnBrk="0" hangingPunct="1">
              <a:lnSpc>
                <a:spcPct val="90000"/>
              </a:lnSpc>
              <a:spcBef>
                <a:spcPts val="1000"/>
              </a:spcBef>
              <a:spcAft>
                <a:spcPts val="3000"/>
              </a:spcAft>
              <a:buFont typeface="Arial" panose="020B0604020202020204" pitchFamily="34" charset="0"/>
              <a:buNone/>
            </a:pPr>
            <a:r>
              <a:rPr lang="en-US"/>
              <a:t>Edit Master text styles</a:t>
            </a:r>
          </a:p>
          <a:p>
            <a:pPr marL="0" lvl="1" indent="0" algn="ctr" defTabSz="914400" rtl="0" eaLnBrk="1" latinLnBrk="0" hangingPunct="1">
              <a:lnSpc>
                <a:spcPct val="90000"/>
              </a:lnSpc>
              <a:spcBef>
                <a:spcPts val="1000"/>
              </a:spcBef>
              <a:spcAft>
                <a:spcPts val="3000"/>
              </a:spcAft>
              <a:buFont typeface="Arial" panose="020B0604020202020204" pitchFamily="34" charset="0"/>
              <a:buNone/>
            </a:pPr>
            <a:r>
              <a:rPr lang="en-US"/>
              <a:t>Second level</a:t>
            </a:r>
          </a:p>
          <a:p>
            <a:pPr marL="0" lvl="2" indent="0" algn="ctr" defTabSz="914400" rtl="0" eaLnBrk="1" latinLnBrk="0" hangingPunct="1">
              <a:lnSpc>
                <a:spcPct val="90000"/>
              </a:lnSpc>
              <a:spcBef>
                <a:spcPts val="1000"/>
              </a:spcBef>
              <a:spcAft>
                <a:spcPts val="3000"/>
              </a:spcAft>
              <a:buFont typeface="Arial" panose="020B0604020202020204" pitchFamily="34" charset="0"/>
              <a:buNone/>
            </a:pPr>
            <a:r>
              <a:rPr lang="en-US"/>
              <a:t>Third level</a:t>
            </a:r>
          </a:p>
          <a:p>
            <a:pPr marL="0" lvl="3" indent="0" algn="ctr" defTabSz="914400" rtl="0" eaLnBrk="1" latinLnBrk="0" hangingPunct="1">
              <a:lnSpc>
                <a:spcPct val="90000"/>
              </a:lnSpc>
              <a:spcBef>
                <a:spcPts val="1000"/>
              </a:spcBef>
              <a:spcAft>
                <a:spcPts val="3000"/>
              </a:spcAft>
              <a:buFont typeface="Arial" panose="020B0604020202020204" pitchFamily="34" charset="0"/>
              <a:buNone/>
            </a:pPr>
            <a:r>
              <a:rPr lang="en-US"/>
              <a:t>Fourth level</a:t>
            </a:r>
          </a:p>
          <a:p>
            <a:pPr marL="0" lvl="4" indent="0" algn="ctr" defTabSz="914400" rtl="0" eaLnBrk="1" latinLnBrk="0" hangingPunct="1">
              <a:lnSpc>
                <a:spcPct val="90000"/>
              </a:lnSpc>
              <a:spcBef>
                <a:spcPts val="1000"/>
              </a:spcBef>
              <a:spcAft>
                <a:spcPts val="3000"/>
              </a:spcAft>
              <a:buFont typeface="Arial" panose="020B0604020202020204" pitchFamily="34" charset="0"/>
              <a:buNone/>
            </a:pPr>
            <a:r>
              <a:rPr lang="en-US"/>
              <a:t>Fifth level</a:t>
            </a:r>
            <a:endParaRPr lang="en-US" dirty="0"/>
          </a:p>
        </p:txBody>
      </p:sp>
      <p:sp>
        <p:nvSpPr>
          <p:cNvPr id="11" name="Freeform: Shape 10"/>
          <p:cNvSpPr/>
          <p:nvPr userDrawn="1"/>
        </p:nvSpPr>
        <p:spPr>
          <a:xfrm>
            <a:off x="129521" y="0"/>
            <a:ext cx="2749481" cy="1364786"/>
          </a:xfrm>
          <a:custGeom>
            <a:avLst/>
            <a:gdLst>
              <a:gd name="connsiteX0" fmla="*/ 0 w 4741280"/>
              <a:gd name="connsiteY0" fmla="*/ 0 h 2353474"/>
              <a:gd name="connsiteX1" fmla="*/ 4741280 w 4741280"/>
              <a:gd name="connsiteY1" fmla="*/ 0 h 2353474"/>
              <a:gd name="connsiteX2" fmla="*/ 4729949 w 4741280"/>
              <a:gd name="connsiteY2" fmla="*/ 224399 h 2353474"/>
              <a:gd name="connsiteX3" fmla="*/ 2370640 w 4741280"/>
              <a:gd name="connsiteY3" fmla="*/ 2353474 h 2353474"/>
              <a:gd name="connsiteX4" fmla="*/ 11331 w 4741280"/>
              <a:gd name="connsiteY4" fmla="*/ 224399 h 2353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1280" h="2353474">
                <a:moveTo>
                  <a:pt x="0" y="0"/>
                </a:moveTo>
                <a:lnTo>
                  <a:pt x="4741280" y="0"/>
                </a:lnTo>
                <a:lnTo>
                  <a:pt x="4729949" y="224399"/>
                </a:lnTo>
                <a:cubicBezTo>
                  <a:pt x="4608502" y="1420269"/>
                  <a:pt x="3598552" y="2353474"/>
                  <a:pt x="2370640" y="2353474"/>
                </a:cubicBezTo>
                <a:cubicBezTo>
                  <a:pt x="1142728" y="2353474"/>
                  <a:pt x="132779" y="1420269"/>
                  <a:pt x="11331" y="224399"/>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316322" y="339408"/>
            <a:ext cx="2375877" cy="535531"/>
          </a:xfrm>
        </p:spPr>
        <p:txBody>
          <a:bodyPr/>
          <a:lstStyle>
            <a:lvl1pPr algn="ctr">
              <a:defRPr lang="en-US" sz="3200" b="0" i="0" kern="1200" spc="60" baseline="0" dirty="0">
                <a:solidFill>
                  <a:schemeClr val="bg1"/>
                </a:solidFill>
                <a:latin typeface="+mj-lt"/>
                <a:ea typeface="+mn-ea"/>
                <a:cs typeface="Segoe UI Semilight" panose="020B0402040204020203" pitchFamily="34" charset="0"/>
              </a:defRPr>
            </a:lvl1pPr>
          </a:lstStyle>
          <a:p>
            <a:pPr marL="0" lvl="0" indent="0" algn="ctr" defTabSz="914400" rtl="0" eaLnBrk="1" latinLnBrk="0" hangingPunct="1">
              <a:lnSpc>
                <a:spcPct val="90000"/>
              </a:lnSpc>
              <a:spcBef>
                <a:spcPts val="1000"/>
              </a:spcBef>
              <a:buFont typeface="Arial" panose="020B0604020202020204" pitchFamily="34" charset="0"/>
              <a:buNone/>
            </a:pPr>
            <a:r>
              <a:rPr lang="en-US" dirty="0"/>
              <a:t>CLICK TO</a:t>
            </a:r>
          </a:p>
        </p:txBody>
      </p:sp>
      <p:sp>
        <p:nvSpPr>
          <p:cNvPr id="10" name="Text Placeholder 9"/>
          <p:cNvSpPr>
            <a:spLocks noGrp="1"/>
          </p:cNvSpPr>
          <p:nvPr>
            <p:ph type="body" sz="quarter" idx="16"/>
          </p:nvPr>
        </p:nvSpPr>
        <p:spPr>
          <a:xfrm>
            <a:off x="2879003" y="419100"/>
            <a:ext cx="9084398" cy="13700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pPr/>
              <a:t>‹#›</a:t>
            </a:fld>
            <a:endParaRPr lang="en-US"/>
          </a:p>
        </p:txBody>
      </p:sp>
    </p:spTree>
    <p:extLst>
      <p:ext uri="{BB962C8B-B14F-4D97-AF65-F5344CB8AC3E}">
        <p14:creationId xmlns:p14="http://schemas.microsoft.com/office/powerpoint/2010/main" val="3153865956"/>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5 Pillars smaller text">
    <p:spTree>
      <p:nvGrpSpPr>
        <p:cNvPr id="1" name=""/>
        <p:cNvGrpSpPr/>
        <p:nvPr/>
      </p:nvGrpSpPr>
      <p:grpSpPr>
        <a:xfrm>
          <a:off x="0" y="0"/>
          <a:ext cx="0" cy="0"/>
          <a:chOff x="0" y="0"/>
          <a:chExt cx="0" cy="0"/>
        </a:xfrm>
      </p:grpSpPr>
      <p:sp>
        <p:nvSpPr>
          <p:cNvPr id="4" name="Rectangle 3"/>
          <p:cNvSpPr/>
          <p:nvPr userDrawn="1"/>
        </p:nvSpPr>
        <p:spPr>
          <a:xfrm>
            <a:off x="0" y="0"/>
            <a:ext cx="12192000" cy="12143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8658" y="3493674"/>
            <a:ext cx="2377440" cy="2226763"/>
          </a:xfrm>
        </p:spPr>
        <p:txBody>
          <a:bodyPr lIns="146304" rIns="146304"/>
          <a:lstStyle>
            <a:lvl1pPr algn="ctr">
              <a:defRPr sz="2200">
                <a:gradFill>
                  <a:gsLst>
                    <a:gs pos="15000">
                      <a:schemeClr val="tx2"/>
                    </a:gs>
                    <a:gs pos="47000">
                      <a:schemeClr val="tx2"/>
                    </a:gs>
                  </a:gsLst>
                  <a:lin ang="5400000" scaled="1"/>
                </a:gradFill>
                <a:latin typeface="Segoe UI Semilight" panose="020B0402040204020203" pitchFamily="34" charset="0"/>
                <a:cs typeface="Segoe UI Semilight" panose="020B04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11747687" y="6465381"/>
            <a:ext cx="431425" cy="365125"/>
          </a:xfrm>
          <a:prstGeom prst="rect">
            <a:avLst/>
          </a:prstGeom>
        </p:spPr>
        <p:txBody>
          <a:bodyPr/>
          <a:lstStyle/>
          <a:p>
            <a:fld id="{5AE1514C-5E56-4738-A1FF-4B1CFD2A3E36}" type="slidenum">
              <a:rPr lang="en-US" smtClean="0"/>
              <a:t>‹#›</a:t>
            </a:fld>
            <a:endParaRPr lang="en-US"/>
          </a:p>
        </p:txBody>
      </p:sp>
      <p:sp>
        <p:nvSpPr>
          <p:cNvPr id="7" name="Content Placeholder 2"/>
          <p:cNvSpPr>
            <a:spLocks noGrp="1"/>
          </p:cNvSpPr>
          <p:nvPr>
            <p:ph idx="14"/>
          </p:nvPr>
        </p:nvSpPr>
        <p:spPr>
          <a:xfrm>
            <a:off x="2483635" y="3493674"/>
            <a:ext cx="2377440" cy="2226763"/>
          </a:xfrm>
        </p:spPr>
        <p:txBody>
          <a:bodyPr lIns="146304" rIns="146304"/>
          <a:lstStyle>
            <a:lvl1pPr algn="ctr">
              <a:defRPr sz="2200">
                <a:gradFill>
                  <a:gsLst>
                    <a:gs pos="15000">
                      <a:schemeClr val="tx2"/>
                    </a:gs>
                    <a:gs pos="47000">
                      <a:schemeClr val="tx2"/>
                    </a:gs>
                  </a:gsLst>
                  <a:lin ang="5400000" scaled="1"/>
                </a:gradFill>
                <a:latin typeface="Segoe UI Semilight" panose="020B0402040204020203" pitchFamily="34" charset="0"/>
                <a:cs typeface="Segoe UI Semilight" panose="020B04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p:cNvSpPr>
            <a:spLocks noGrp="1"/>
          </p:cNvSpPr>
          <p:nvPr>
            <p:ph idx="15"/>
          </p:nvPr>
        </p:nvSpPr>
        <p:spPr>
          <a:xfrm>
            <a:off x="4898612" y="3493674"/>
            <a:ext cx="2377440" cy="2226763"/>
          </a:xfrm>
        </p:spPr>
        <p:txBody>
          <a:bodyPr lIns="146304" rIns="146304"/>
          <a:lstStyle>
            <a:lvl1pPr algn="ctr">
              <a:defRPr sz="2200">
                <a:gradFill>
                  <a:gsLst>
                    <a:gs pos="15000">
                      <a:schemeClr val="tx2"/>
                    </a:gs>
                    <a:gs pos="47000">
                      <a:schemeClr val="tx2"/>
                    </a:gs>
                  </a:gsLst>
                  <a:lin ang="5400000" scaled="1"/>
                </a:gradFill>
                <a:latin typeface="Segoe UI Semilight" panose="020B0402040204020203" pitchFamily="34" charset="0"/>
                <a:cs typeface="Segoe UI Semilight" panose="020B04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p:cNvSpPr>
            <a:spLocks noGrp="1"/>
          </p:cNvSpPr>
          <p:nvPr>
            <p:ph idx="16"/>
          </p:nvPr>
        </p:nvSpPr>
        <p:spPr>
          <a:xfrm>
            <a:off x="7313589" y="3493674"/>
            <a:ext cx="2377440" cy="2226763"/>
          </a:xfrm>
        </p:spPr>
        <p:txBody>
          <a:bodyPr lIns="146304" rIns="146304"/>
          <a:lstStyle>
            <a:lvl1pPr algn="ctr">
              <a:defRPr sz="2200">
                <a:gradFill>
                  <a:gsLst>
                    <a:gs pos="15000">
                      <a:schemeClr val="tx2"/>
                    </a:gs>
                    <a:gs pos="47000">
                      <a:schemeClr val="tx2"/>
                    </a:gs>
                  </a:gsLst>
                  <a:lin ang="5400000" scaled="1"/>
                </a:gradFill>
                <a:latin typeface="Segoe UI Semilight" panose="020B0402040204020203" pitchFamily="34" charset="0"/>
                <a:cs typeface="Segoe UI Semilight" panose="020B04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2"/>
          <p:cNvSpPr>
            <a:spLocks noGrp="1"/>
          </p:cNvSpPr>
          <p:nvPr>
            <p:ph idx="17"/>
          </p:nvPr>
        </p:nvSpPr>
        <p:spPr>
          <a:xfrm>
            <a:off x="9728566" y="3493674"/>
            <a:ext cx="2377440" cy="2226763"/>
          </a:xfrm>
        </p:spPr>
        <p:txBody>
          <a:bodyPr lIns="146304" rIns="146304"/>
          <a:lstStyle>
            <a:lvl1pPr algn="ctr">
              <a:defRPr sz="2200">
                <a:gradFill>
                  <a:gsLst>
                    <a:gs pos="15000">
                      <a:schemeClr val="tx2"/>
                    </a:gs>
                    <a:gs pos="47000">
                      <a:schemeClr val="tx2"/>
                    </a:gs>
                  </a:gsLst>
                  <a:lin ang="5400000" scaled="1"/>
                </a:gradFill>
                <a:latin typeface="Segoe UI Semilight" panose="020B0402040204020203" pitchFamily="34" charset="0"/>
                <a:cs typeface="Segoe UI Semilight" panose="020B04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Rectangle 11"/>
          <p:cNvSpPr/>
          <p:nvPr userDrawn="1"/>
        </p:nvSpPr>
        <p:spPr>
          <a:xfrm>
            <a:off x="297258" y="3382066"/>
            <a:ext cx="1920240" cy="182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2712235" y="3382066"/>
            <a:ext cx="1920240" cy="182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7542189" y="3382066"/>
            <a:ext cx="1920240" cy="182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9957166" y="3382066"/>
            <a:ext cx="1920240" cy="182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5127212" y="3382066"/>
            <a:ext cx="1920240" cy="182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p:cNvSpPr>
            <a:spLocks noGrp="1"/>
          </p:cNvSpPr>
          <p:nvPr>
            <p:ph type="body" sz="quarter" idx="13" hasCustomPrompt="1"/>
          </p:nvPr>
        </p:nvSpPr>
        <p:spPr>
          <a:xfrm>
            <a:off x="0" y="470361"/>
            <a:ext cx="12192000" cy="535531"/>
          </a:xfrm>
        </p:spPr>
        <p:txBody>
          <a:bodyPr/>
          <a:lstStyle>
            <a:lvl1pPr marL="0" indent="0" algn="ctr" defTabSz="914400" rtl="0" eaLnBrk="1" latinLnBrk="0" hangingPunct="1">
              <a:lnSpc>
                <a:spcPct val="90000"/>
              </a:lnSpc>
              <a:spcBef>
                <a:spcPts val="1000"/>
              </a:spcBef>
              <a:buFont typeface="Arial" panose="020B0604020202020204" pitchFamily="34" charset="0"/>
              <a:buNone/>
              <a:defRPr lang="en-US" sz="3200" b="0" kern="1200" dirty="0">
                <a:solidFill>
                  <a:schemeClr val="tx1">
                    <a:lumMod val="85000"/>
                    <a:lumOff val="15000"/>
                  </a:schemeClr>
                </a:solidFill>
                <a:latin typeface="+mj-lt"/>
                <a:ea typeface="+mn-ea"/>
                <a:cs typeface="Segoe UI Semilight" panose="020B0402040204020203" pitchFamily="34" charset="0"/>
              </a:defRPr>
            </a:lvl1pPr>
          </a:lstStyle>
          <a:p>
            <a:pPr marL="0" lvl="0" indent="0" algn="ctr" defTabSz="914400" rtl="0" eaLnBrk="1" latinLnBrk="0" hangingPunct="1">
              <a:lnSpc>
                <a:spcPct val="90000"/>
              </a:lnSpc>
              <a:spcBef>
                <a:spcPts val="1000"/>
              </a:spcBef>
              <a:buFont typeface="Arial" panose="020B0604020202020204" pitchFamily="34" charset="0"/>
              <a:buNone/>
            </a:pPr>
            <a:r>
              <a:rPr lang="en-US" dirty="0"/>
              <a:t>Click to edit master title style</a:t>
            </a:r>
          </a:p>
        </p:txBody>
      </p:sp>
      <p:sp>
        <p:nvSpPr>
          <p:cNvPr id="17" name="Content Placeholder 2"/>
          <p:cNvSpPr>
            <a:spLocks noGrp="1"/>
          </p:cNvSpPr>
          <p:nvPr>
            <p:ph idx="18" hasCustomPrompt="1"/>
          </p:nvPr>
        </p:nvSpPr>
        <p:spPr>
          <a:xfrm>
            <a:off x="68658" y="2577396"/>
            <a:ext cx="2377440" cy="840230"/>
          </a:xfrm>
        </p:spPr>
        <p:txBody>
          <a:bodyPr lIns="146304" rIns="146304"/>
          <a:lstStyle>
            <a:lvl1pPr marL="0" algn="ctr" defTabSz="914400" rtl="0" eaLnBrk="1" latinLnBrk="0" hangingPunct="1">
              <a:defRPr lang="en-US" sz="5400" kern="1200" dirty="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dirty="0"/>
              <a:t>#</a:t>
            </a:r>
          </a:p>
        </p:txBody>
      </p:sp>
      <p:sp>
        <p:nvSpPr>
          <p:cNvPr id="18" name="Content Placeholder 2"/>
          <p:cNvSpPr>
            <a:spLocks noGrp="1"/>
          </p:cNvSpPr>
          <p:nvPr>
            <p:ph idx="19" hasCustomPrompt="1"/>
          </p:nvPr>
        </p:nvSpPr>
        <p:spPr>
          <a:xfrm>
            <a:off x="2483635" y="2577396"/>
            <a:ext cx="2377440" cy="840230"/>
          </a:xfrm>
        </p:spPr>
        <p:txBody>
          <a:bodyPr lIns="146304" rIns="146304"/>
          <a:lstStyle>
            <a:lvl1pPr algn="ctr">
              <a:defRPr lang="en-US" sz="5400" b="1" kern="1200" dirty="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marL="0" lvl="0" indent="0" algn="ctr" defTabSz="914400" rtl="0" eaLnBrk="1" latinLnBrk="0" hangingPunct="1">
              <a:lnSpc>
                <a:spcPct val="90000"/>
              </a:lnSpc>
              <a:spcBef>
                <a:spcPts val="1000"/>
              </a:spcBef>
              <a:buFont typeface="Arial" panose="020B0604020202020204" pitchFamily="34" charset="0"/>
              <a:buNone/>
            </a:pPr>
            <a:r>
              <a:rPr lang="en-US" dirty="0"/>
              <a:t>#</a:t>
            </a:r>
          </a:p>
        </p:txBody>
      </p:sp>
      <p:sp>
        <p:nvSpPr>
          <p:cNvPr id="19" name="Content Placeholder 2"/>
          <p:cNvSpPr>
            <a:spLocks noGrp="1"/>
          </p:cNvSpPr>
          <p:nvPr>
            <p:ph idx="20" hasCustomPrompt="1"/>
          </p:nvPr>
        </p:nvSpPr>
        <p:spPr>
          <a:xfrm>
            <a:off x="4898612" y="2577396"/>
            <a:ext cx="2377440" cy="840230"/>
          </a:xfrm>
        </p:spPr>
        <p:txBody>
          <a:bodyPr vert="horz" wrap="square" lIns="146304" tIns="45720" rIns="146304" bIns="45720" rtlCol="0">
            <a:spAutoFit/>
          </a:bodyPr>
          <a:lstStyle>
            <a:lvl1pPr algn="ctr">
              <a:defRPr lang="en-US" sz="5400" dirty="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stStyle>
          <a:p>
            <a:pPr lvl="0" algn="ctr"/>
            <a:r>
              <a:rPr lang="en-US" dirty="0"/>
              <a:t>#</a:t>
            </a:r>
          </a:p>
        </p:txBody>
      </p:sp>
      <p:sp>
        <p:nvSpPr>
          <p:cNvPr id="20" name="Content Placeholder 2"/>
          <p:cNvSpPr>
            <a:spLocks noGrp="1"/>
          </p:cNvSpPr>
          <p:nvPr>
            <p:ph idx="21" hasCustomPrompt="1"/>
          </p:nvPr>
        </p:nvSpPr>
        <p:spPr>
          <a:xfrm>
            <a:off x="7313589" y="2577396"/>
            <a:ext cx="2377440" cy="840230"/>
          </a:xfrm>
        </p:spPr>
        <p:txBody>
          <a:bodyPr vert="horz" wrap="square" lIns="146304" tIns="45720" rIns="146304" bIns="45720" rtlCol="0">
            <a:spAutoFit/>
          </a:bodyPr>
          <a:lstStyle>
            <a:lvl1pPr algn="ctr">
              <a:defRPr lang="en-US" sz="5400" dirty="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stStyle>
          <a:p>
            <a:pPr lvl="0" algn="ctr"/>
            <a:r>
              <a:rPr lang="en-US" dirty="0"/>
              <a:t>#</a:t>
            </a:r>
          </a:p>
        </p:txBody>
      </p:sp>
      <p:sp>
        <p:nvSpPr>
          <p:cNvPr id="21" name="Content Placeholder 2"/>
          <p:cNvSpPr>
            <a:spLocks noGrp="1"/>
          </p:cNvSpPr>
          <p:nvPr>
            <p:ph idx="22" hasCustomPrompt="1"/>
          </p:nvPr>
        </p:nvSpPr>
        <p:spPr>
          <a:xfrm>
            <a:off x="9728566" y="2577396"/>
            <a:ext cx="2377440" cy="840230"/>
          </a:xfrm>
        </p:spPr>
        <p:txBody>
          <a:bodyPr vert="horz" wrap="square" lIns="146304" tIns="45720" rIns="146304" bIns="45720" rtlCol="0">
            <a:spAutoFit/>
          </a:bodyPr>
          <a:lstStyle>
            <a:lvl1pPr algn="ctr">
              <a:defRPr lang="en-US" sz="5400" dirty="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stStyle>
          <a:p>
            <a:pPr lvl="0" algn="ctr"/>
            <a:r>
              <a:rPr lang="en-US" dirty="0"/>
              <a:t>#</a:t>
            </a:r>
          </a:p>
        </p:txBody>
      </p:sp>
    </p:spTree>
    <p:extLst>
      <p:ext uri="{BB962C8B-B14F-4D97-AF65-F5344CB8AC3E}">
        <p14:creationId xmlns:p14="http://schemas.microsoft.com/office/powerpoint/2010/main" val="3249118181"/>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decel="10000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750" fill="hold"/>
                                            <p:tgtEl>
                                              <p:spTgt spid="12"/>
                                            </p:tgtEl>
                                            <p:attrNameLst>
                                              <p:attrName>ppt_x</p:attrName>
                                            </p:attrNameLst>
                                          </p:cBhvr>
                                          <p:tavLst>
                                            <p:tav tm="0">
                                              <p:val>
                                                <p:strVal val="#ppt_x"/>
                                              </p:val>
                                            </p:tav>
                                            <p:tav tm="100000">
                                              <p:val>
                                                <p:strVal val="#ppt_x"/>
                                              </p:val>
                                            </p:tav>
                                          </p:tavLst>
                                        </p:anim>
                                        <p:anim calcmode="lin" valueType="num">
                                          <p:cBhvr additive="base">
                                            <p:cTn id="8" dur="75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1" fill="hold" grpId="0" nodeType="withEffect" p14:presetBounceEnd="32000">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 calcmode="lin" valueType="num" p14:bounceEnd="32000">
                                          <p:cBhvr additive="base">
                                            <p:cTn id="11" dur="750" fill="hold"/>
                                            <p:tgtEl>
                                              <p:spTgt spid="17">
                                                <p:txEl>
                                                  <p:pRg st="0" end="0"/>
                                                </p:txEl>
                                              </p:spTgt>
                                            </p:tgtEl>
                                            <p:attrNameLst>
                                              <p:attrName>ppt_x</p:attrName>
                                            </p:attrNameLst>
                                          </p:cBhvr>
                                          <p:tavLst>
                                            <p:tav tm="0">
                                              <p:val>
                                                <p:strVal val="#ppt_x"/>
                                              </p:val>
                                            </p:tav>
                                            <p:tav tm="100000">
                                              <p:val>
                                                <p:strVal val="#ppt_x"/>
                                              </p:val>
                                            </p:tav>
                                          </p:tavLst>
                                        </p:anim>
                                        <p:anim calcmode="lin" valueType="num" p14:bounceEnd="32000">
                                          <p:cBhvr additive="base">
                                            <p:cTn id="12" dur="750" fill="hold"/>
                                            <p:tgtEl>
                                              <p:spTgt spid="17">
                                                <p:txEl>
                                                  <p:pRg st="0" end="0"/>
                                                </p:txEl>
                                              </p:spTgt>
                                            </p:tgtEl>
                                            <p:attrNameLst>
                                              <p:attrName>ppt_y</p:attrName>
                                            </p:attrNameLst>
                                          </p:cBhvr>
                                          <p:tavLst>
                                            <p:tav tm="0">
                                              <p:val>
                                                <p:strVal val="0-#ppt_h/2"/>
                                              </p:val>
                                            </p:tav>
                                            <p:tav tm="100000">
                                              <p:val>
                                                <p:strVal val="#ppt_y"/>
                                              </p:val>
                                            </p:tav>
                                          </p:tavLst>
                                        </p:anim>
                                      </p:childTnLst>
                                    </p:cTn>
                                  </p:par>
                                  <p:par>
                                    <p:cTn id="13" presetID="2" presetClass="entr" presetSubtype="4" decel="10000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750" fill="hold"/>
                                            <p:tgtEl>
                                              <p:spTgt spid="3"/>
                                            </p:tgtEl>
                                            <p:attrNameLst>
                                              <p:attrName>ppt_x</p:attrName>
                                            </p:attrNameLst>
                                          </p:cBhvr>
                                          <p:tavLst>
                                            <p:tav tm="0">
                                              <p:val>
                                                <p:strVal val="#ppt_x"/>
                                              </p:val>
                                            </p:tav>
                                            <p:tav tm="100000">
                                              <p:val>
                                                <p:strVal val="#ppt_x"/>
                                              </p:val>
                                            </p:tav>
                                          </p:tavLst>
                                        </p:anim>
                                        <p:anim calcmode="lin" valueType="num">
                                          <p:cBhvr additive="base">
                                            <p:cTn id="16" dur="75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decel="10000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750" fill="hold"/>
                                            <p:tgtEl>
                                              <p:spTgt spid="13"/>
                                            </p:tgtEl>
                                            <p:attrNameLst>
                                              <p:attrName>ppt_x</p:attrName>
                                            </p:attrNameLst>
                                          </p:cBhvr>
                                          <p:tavLst>
                                            <p:tav tm="0">
                                              <p:val>
                                                <p:strVal val="#ppt_x"/>
                                              </p:val>
                                            </p:tav>
                                            <p:tav tm="100000">
                                              <p:val>
                                                <p:strVal val="#ppt_x"/>
                                              </p:val>
                                            </p:tav>
                                          </p:tavLst>
                                        </p:anim>
                                        <p:anim calcmode="lin" valueType="num">
                                          <p:cBhvr additive="base">
                                            <p:cTn id="22" dur="750" fill="hold"/>
                                            <p:tgtEl>
                                              <p:spTgt spid="13"/>
                                            </p:tgtEl>
                                            <p:attrNameLst>
                                              <p:attrName>ppt_y</p:attrName>
                                            </p:attrNameLst>
                                          </p:cBhvr>
                                          <p:tavLst>
                                            <p:tav tm="0">
                                              <p:val>
                                                <p:strVal val="1+#ppt_h/2"/>
                                              </p:val>
                                            </p:tav>
                                            <p:tav tm="100000">
                                              <p:val>
                                                <p:strVal val="#ppt_y"/>
                                              </p:val>
                                            </p:tav>
                                          </p:tavLst>
                                        </p:anim>
                                      </p:childTnLst>
                                    </p:cTn>
                                  </p:par>
                                  <p:par>
                                    <p:cTn id="23" presetID="2" presetClass="entr" presetSubtype="1" fill="hold" grpId="0" nodeType="withEffect" p14:presetBounceEnd="32000">
                                      <p:stCondLst>
                                        <p:cond delay="0"/>
                                      </p:stCondLst>
                                      <p:childTnLst>
                                        <p:set>
                                          <p:cBhvr>
                                            <p:cTn id="24" dur="1" fill="hold">
                                              <p:stCondLst>
                                                <p:cond delay="0"/>
                                              </p:stCondLst>
                                            </p:cTn>
                                            <p:tgtEl>
                                              <p:spTgt spid="18">
                                                <p:txEl>
                                                  <p:pRg st="0" end="0"/>
                                                </p:txEl>
                                              </p:spTgt>
                                            </p:tgtEl>
                                            <p:attrNameLst>
                                              <p:attrName>style.visibility</p:attrName>
                                            </p:attrNameLst>
                                          </p:cBhvr>
                                          <p:to>
                                            <p:strVal val="visible"/>
                                          </p:to>
                                        </p:set>
                                        <p:anim calcmode="lin" valueType="num" p14:bounceEnd="32000">
                                          <p:cBhvr additive="base">
                                            <p:cTn id="25" dur="750" fill="hold"/>
                                            <p:tgtEl>
                                              <p:spTgt spid="18">
                                                <p:txEl>
                                                  <p:pRg st="0" end="0"/>
                                                </p:txEl>
                                              </p:spTgt>
                                            </p:tgtEl>
                                            <p:attrNameLst>
                                              <p:attrName>ppt_x</p:attrName>
                                            </p:attrNameLst>
                                          </p:cBhvr>
                                          <p:tavLst>
                                            <p:tav tm="0">
                                              <p:val>
                                                <p:strVal val="#ppt_x"/>
                                              </p:val>
                                            </p:tav>
                                            <p:tav tm="100000">
                                              <p:val>
                                                <p:strVal val="#ppt_x"/>
                                              </p:val>
                                            </p:tav>
                                          </p:tavLst>
                                        </p:anim>
                                        <p:anim calcmode="lin" valueType="num" p14:bounceEnd="32000">
                                          <p:cBhvr additive="base">
                                            <p:cTn id="26" dur="750" fill="hold"/>
                                            <p:tgtEl>
                                              <p:spTgt spid="18">
                                                <p:txEl>
                                                  <p:pRg st="0" end="0"/>
                                                </p:txEl>
                                              </p:spTgt>
                                            </p:tgtEl>
                                            <p:attrNameLst>
                                              <p:attrName>ppt_y</p:attrName>
                                            </p:attrNameLst>
                                          </p:cBhvr>
                                          <p:tavLst>
                                            <p:tav tm="0">
                                              <p:val>
                                                <p:strVal val="0-#ppt_h/2"/>
                                              </p:val>
                                            </p:tav>
                                            <p:tav tm="100000">
                                              <p:val>
                                                <p:strVal val="#ppt_y"/>
                                              </p:val>
                                            </p:tav>
                                          </p:tavLst>
                                        </p:anim>
                                      </p:childTnLst>
                                    </p:cTn>
                                  </p:par>
                                  <p:par>
                                    <p:cTn id="27" presetID="2" presetClass="entr" presetSubtype="4" decel="10000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750" fill="hold"/>
                                            <p:tgtEl>
                                              <p:spTgt spid="7"/>
                                            </p:tgtEl>
                                            <p:attrNameLst>
                                              <p:attrName>ppt_x</p:attrName>
                                            </p:attrNameLst>
                                          </p:cBhvr>
                                          <p:tavLst>
                                            <p:tav tm="0">
                                              <p:val>
                                                <p:strVal val="#ppt_x"/>
                                              </p:val>
                                            </p:tav>
                                            <p:tav tm="100000">
                                              <p:val>
                                                <p:strVal val="#ppt_x"/>
                                              </p:val>
                                            </p:tav>
                                          </p:tavLst>
                                        </p:anim>
                                        <p:anim calcmode="lin" valueType="num">
                                          <p:cBhvr additive="base">
                                            <p:cTn id="30" dur="75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decel="10000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750" fill="hold"/>
                                            <p:tgtEl>
                                              <p:spTgt spid="16"/>
                                            </p:tgtEl>
                                            <p:attrNameLst>
                                              <p:attrName>ppt_x</p:attrName>
                                            </p:attrNameLst>
                                          </p:cBhvr>
                                          <p:tavLst>
                                            <p:tav tm="0">
                                              <p:val>
                                                <p:strVal val="#ppt_x"/>
                                              </p:val>
                                            </p:tav>
                                            <p:tav tm="100000">
                                              <p:val>
                                                <p:strVal val="#ppt_x"/>
                                              </p:val>
                                            </p:tav>
                                          </p:tavLst>
                                        </p:anim>
                                        <p:anim calcmode="lin" valueType="num">
                                          <p:cBhvr additive="base">
                                            <p:cTn id="36" dur="75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1" fill="hold" grpId="0" nodeType="withEffect" p14:presetBounceEnd="32000">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14:bounceEnd="32000">
                                          <p:cBhvr additive="base">
                                            <p:cTn id="39" dur="750" fill="hold"/>
                                            <p:tgtEl>
                                              <p:spTgt spid="19"/>
                                            </p:tgtEl>
                                            <p:attrNameLst>
                                              <p:attrName>ppt_x</p:attrName>
                                            </p:attrNameLst>
                                          </p:cBhvr>
                                          <p:tavLst>
                                            <p:tav tm="0">
                                              <p:val>
                                                <p:strVal val="#ppt_x"/>
                                              </p:val>
                                            </p:tav>
                                            <p:tav tm="100000">
                                              <p:val>
                                                <p:strVal val="#ppt_x"/>
                                              </p:val>
                                            </p:tav>
                                          </p:tavLst>
                                        </p:anim>
                                        <p:anim calcmode="lin" valueType="num" p14:bounceEnd="32000">
                                          <p:cBhvr additive="base">
                                            <p:cTn id="40" dur="750" fill="hold"/>
                                            <p:tgtEl>
                                              <p:spTgt spid="19"/>
                                            </p:tgtEl>
                                            <p:attrNameLst>
                                              <p:attrName>ppt_y</p:attrName>
                                            </p:attrNameLst>
                                          </p:cBhvr>
                                          <p:tavLst>
                                            <p:tav tm="0">
                                              <p:val>
                                                <p:strVal val="0-#ppt_h/2"/>
                                              </p:val>
                                            </p:tav>
                                            <p:tav tm="100000">
                                              <p:val>
                                                <p:strVal val="#ppt_y"/>
                                              </p:val>
                                            </p:tav>
                                          </p:tavLst>
                                        </p:anim>
                                      </p:childTnLst>
                                    </p:cTn>
                                  </p:par>
                                  <p:par>
                                    <p:cTn id="41" presetID="2" presetClass="entr" presetSubtype="4" decel="100000"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750" fill="hold"/>
                                            <p:tgtEl>
                                              <p:spTgt spid="9"/>
                                            </p:tgtEl>
                                            <p:attrNameLst>
                                              <p:attrName>ppt_x</p:attrName>
                                            </p:attrNameLst>
                                          </p:cBhvr>
                                          <p:tavLst>
                                            <p:tav tm="0">
                                              <p:val>
                                                <p:strVal val="#ppt_x"/>
                                              </p:val>
                                            </p:tav>
                                            <p:tav tm="100000">
                                              <p:val>
                                                <p:strVal val="#ppt_x"/>
                                              </p:val>
                                            </p:tav>
                                          </p:tavLst>
                                        </p:anim>
                                        <p:anim calcmode="lin" valueType="num">
                                          <p:cBhvr additive="base">
                                            <p:cTn id="44" dur="75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decel="100000"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750" fill="hold"/>
                                            <p:tgtEl>
                                              <p:spTgt spid="14"/>
                                            </p:tgtEl>
                                            <p:attrNameLst>
                                              <p:attrName>ppt_x</p:attrName>
                                            </p:attrNameLst>
                                          </p:cBhvr>
                                          <p:tavLst>
                                            <p:tav tm="0">
                                              <p:val>
                                                <p:strVal val="#ppt_x"/>
                                              </p:val>
                                            </p:tav>
                                            <p:tav tm="100000">
                                              <p:val>
                                                <p:strVal val="#ppt_x"/>
                                              </p:val>
                                            </p:tav>
                                          </p:tavLst>
                                        </p:anim>
                                        <p:anim calcmode="lin" valueType="num">
                                          <p:cBhvr additive="base">
                                            <p:cTn id="50" dur="750" fill="hold"/>
                                            <p:tgtEl>
                                              <p:spTgt spid="14"/>
                                            </p:tgtEl>
                                            <p:attrNameLst>
                                              <p:attrName>ppt_y</p:attrName>
                                            </p:attrNameLst>
                                          </p:cBhvr>
                                          <p:tavLst>
                                            <p:tav tm="0">
                                              <p:val>
                                                <p:strVal val="1+#ppt_h/2"/>
                                              </p:val>
                                            </p:tav>
                                            <p:tav tm="100000">
                                              <p:val>
                                                <p:strVal val="#ppt_y"/>
                                              </p:val>
                                            </p:tav>
                                          </p:tavLst>
                                        </p:anim>
                                      </p:childTnLst>
                                    </p:cTn>
                                  </p:par>
                                  <p:par>
                                    <p:cTn id="51" presetID="2" presetClass="entr" presetSubtype="1" fill="hold" grpId="0" nodeType="withEffect" p14:presetBounceEnd="32000">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14:bounceEnd="32000">
                                          <p:cBhvr additive="base">
                                            <p:cTn id="53" dur="750" fill="hold"/>
                                            <p:tgtEl>
                                              <p:spTgt spid="20"/>
                                            </p:tgtEl>
                                            <p:attrNameLst>
                                              <p:attrName>ppt_x</p:attrName>
                                            </p:attrNameLst>
                                          </p:cBhvr>
                                          <p:tavLst>
                                            <p:tav tm="0">
                                              <p:val>
                                                <p:strVal val="#ppt_x"/>
                                              </p:val>
                                            </p:tav>
                                            <p:tav tm="100000">
                                              <p:val>
                                                <p:strVal val="#ppt_x"/>
                                              </p:val>
                                            </p:tav>
                                          </p:tavLst>
                                        </p:anim>
                                        <p:anim calcmode="lin" valueType="num" p14:bounceEnd="32000">
                                          <p:cBhvr additive="base">
                                            <p:cTn id="54" dur="750" fill="hold"/>
                                            <p:tgtEl>
                                              <p:spTgt spid="20"/>
                                            </p:tgtEl>
                                            <p:attrNameLst>
                                              <p:attrName>ppt_y</p:attrName>
                                            </p:attrNameLst>
                                          </p:cBhvr>
                                          <p:tavLst>
                                            <p:tav tm="0">
                                              <p:val>
                                                <p:strVal val="0-#ppt_h/2"/>
                                              </p:val>
                                            </p:tav>
                                            <p:tav tm="100000">
                                              <p:val>
                                                <p:strVal val="#ppt_y"/>
                                              </p:val>
                                            </p:tav>
                                          </p:tavLst>
                                        </p:anim>
                                      </p:childTnLst>
                                    </p:cTn>
                                  </p:par>
                                  <p:par>
                                    <p:cTn id="55" presetID="2" presetClass="entr" presetSubtype="4" decel="100000" fill="hold" grpId="0" nodeType="with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additive="base">
                                            <p:cTn id="57" dur="750" fill="hold"/>
                                            <p:tgtEl>
                                              <p:spTgt spid="10"/>
                                            </p:tgtEl>
                                            <p:attrNameLst>
                                              <p:attrName>ppt_x</p:attrName>
                                            </p:attrNameLst>
                                          </p:cBhvr>
                                          <p:tavLst>
                                            <p:tav tm="0">
                                              <p:val>
                                                <p:strVal val="#ppt_x"/>
                                              </p:val>
                                            </p:tav>
                                            <p:tav tm="100000">
                                              <p:val>
                                                <p:strVal val="#ppt_x"/>
                                              </p:val>
                                            </p:tav>
                                          </p:tavLst>
                                        </p:anim>
                                        <p:anim calcmode="lin" valueType="num">
                                          <p:cBhvr additive="base">
                                            <p:cTn id="58" dur="75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decel="100000" fill="hold" grpId="0" nodeType="click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750" fill="hold"/>
                                            <p:tgtEl>
                                              <p:spTgt spid="15"/>
                                            </p:tgtEl>
                                            <p:attrNameLst>
                                              <p:attrName>ppt_x</p:attrName>
                                            </p:attrNameLst>
                                          </p:cBhvr>
                                          <p:tavLst>
                                            <p:tav tm="0">
                                              <p:val>
                                                <p:strVal val="#ppt_x"/>
                                              </p:val>
                                            </p:tav>
                                            <p:tav tm="100000">
                                              <p:val>
                                                <p:strVal val="#ppt_x"/>
                                              </p:val>
                                            </p:tav>
                                          </p:tavLst>
                                        </p:anim>
                                        <p:anim calcmode="lin" valueType="num">
                                          <p:cBhvr additive="base">
                                            <p:cTn id="64" dur="750" fill="hold"/>
                                            <p:tgtEl>
                                              <p:spTgt spid="15"/>
                                            </p:tgtEl>
                                            <p:attrNameLst>
                                              <p:attrName>ppt_y</p:attrName>
                                            </p:attrNameLst>
                                          </p:cBhvr>
                                          <p:tavLst>
                                            <p:tav tm="0">
                                              <p:val>
                                                <p:strVal val="1+#ppt_h/2"/>
                                              </p:val>
                                            </p:tav>
                                            <p:tav tm="100000">
                                              <p:val>
                                                <p:strVal val="#ppt_y"/>
                                              </p:val>
                                            </p:tav>
                                          </p:tavLst>
                                        </p:anim>
                                      </p:childTnLst>
                                    </p:cTn>
                                  </p:par>
                                  <p:par>
                                    <p:cTn id="65" presetID="2" presetClass="entr" presetSubtype="1" fill="hold" grpId="0" nodeType="withEffect" p14:presetBounceEnd="32000">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14:bounceEnd="32000">
                                          <p:cBhvr additive="base">
                                            <p:cTn id="67" dur="750" fill="hold"/>
                                            <p:tgtEl>
                                              <p:spTgt spid="21"/>
                                            </p:tgtEl>
                                            <p:attrNameLst>
                                              <p:attrName>ppt_x</p:attrName>
                                            </p:attrNameLst>
                                          </p:cBhvr>
                                          <p:tavLst>
                                            <p:tav tm="0">
                                              <p:val>
                                                <p:strVal val="#ppt_x"/>
                                              </p:val>
                                            </p:tav>
                                            <p:tav tm="100000">
                                              <p:val>
                                                <p:strVal val="#ppt_x"/>
                                              </p:val>
                                            </p:tav>
                                          </p:tavLst>
                                        </p:anim>
                                        <p:anim calcmode="lin" valueType="num" p14:bounceEnd="32000">
                                          <p:cBhvr additive="base">
                                            <p:cTn id="68" dur="750" fill="hold"/>
                                            <p:tgtEl>
                                              <p:spTgt spid="21"/>
                                            </p:tgtEl>
                                            <p:attrNameLst>
                                              <p:attrName>ppt_y</p:attrName>
                                            </p:attrNameLst>
                                          </p:cBhvr>
                                          <p:tavLst>
                                            <p:tav tm="0">
                                              <p:val>
                                                <p:strVal val="0-#ppt_h/2"/>
                                              </p:val>
                                            </p:tav>
                                            <p:tav tm="100000">
                                              <p:val>
                                                <p:strVal val="#ppt_y"/>
                                              </p:val>
                                            </p:tav>
                                          </p:tavLst>
                                        </p:anim>
                                      </p:childTnLst>
                                    </p:cTn>
                                  </p:par>
                                  <p:par>
                                    <p:cTn id="69" presetID="2" presetClass="entr" presetSubtype="4" decel="100000" fill="hold" grpId="0" nodeType="withEffect">
                                      <p:stCondLst>
                                        <p:cond delay="0"/>
                                      </p:stCondLst>
                                      <p:childTnLst>
                                        <p:set>
                                          <p:cBhvr>
                                            <p:cTn id="70" dur="1" fill="hold">
                                              <p:stCondLst>
                                                <p:cond delay="0"/>
                                              </p:stCondLst>
                                            </p:cTn>
                                            <p:tgtEl>
                                              <p:spTgt spid="11"/>
                                            </p:tgtEl>
                                            <p:attrNameLst>
                                              <p:attrName>style.visibility</p:attrName>
                                            </p:attrNameLst>
                                          </p:cBhvr>
                                          <p:to>
                                            <p:strVal val="visible"/>
                                          </p:to>
                                        </p:set>
                                        <p:anim calcmode="lin" valueType="num">
                                          <p:cBhvr additive="base">
                                            <p:cTn id="71" dur="750" fill="hold"/>
                                            <p:tgtEl>
                                              <p:spTgt spid="11"/>
                                            </p:tgtEl>
                                            <p:attrNameLst>
                                              <p:attrName>ppt_x</p:attrName>
                                            </p:attrNameLst>
                                          </p:cBhvr>
                                          <p:tavLst>
                                            <p:tav tm="0">
                                              <p:val>
                                                <p:strVal val="#ppt_x"/>
                                              </p:val>
                                            </p:tav>
                                            <p:tav tm="100000">
                                              <p:val>
                                                <p:strVal val="#ppt_x"/>
                                              </p:val>
                                            </p:tav>
                                          </p:tavLst>
                                        </p:anim>
                                        <p:anim calcmode="lin" valueType="num">
                                          <p:cBhvr additive="base">
                                            <p:cTn id="72" dur="75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p:tmplLst>
              <p:tmpl>
                <p:tnLst>
                  <p:par>
                    <p:cTn presetID="2" presetClass="entr" presetSubtype="4" decel="10000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750" fill="hold"/>
                            <p:tgtEl>
                              <p:spTgt spid="3"/>
                            </p:tgtEl>
                            <p:attrNameLst>
                              <p:attrName>ppt_x</p:attrName>
                            </p:attrNameLst>
                          </p:cBhvr>
                          <p:tavLst>
                            <p:tav tm="0">
                              <p:val>
                                <p:strVal val="#ppt_x"/>
                              </p:val>
                            </p:tav>
                            <p:tav tm="100000">
                              <p:val>
                                <p:strVal val="#ppt_x"/>
                              </p:val>
                            </p:tav>
                          </p:tavLst>
                        </p:anim>
                        <p:anim calcmode="lin" valueType="num">
                          <p:cBhvr additive="base">
                            <p:cTn dur="750" fill="hold"/>
                            <p:tgtEl>
                              <p:spTgt spid="3"/>
                            </p:tgtEl>
                            <p:attrNameLst>
                              <p:attrName>ppt_y</p:attrName>
                            </p:attrNameLst>
                          </p:cBhvr>
                          <p:tavLst>
                            <p:tav tm="0">
                              <p:val>
                                <p:strVal val="1+#ppt_h/2"/>
                              </p:val>
                            </p:tav>
                            <p:tav tm="100000">
                              <p:val>
                                <p:strVal val="#ppt_y"/>
                              </p:val>
                            </p:tav>
                          </p:tavLst>
                        </p:anim>
                      </p:childTnLst>
                    </p:cTn>
                  </p:par>
                </p:tnLst>
              </p:tmpl>
            </p:tmplLst>
          </p:bldP>
          <p:bldP spid="7" grpId="0" uiExpand="1">
            <p:tmplLst>
              <p:tmpl>
                <p:tnLst>
                  <p:par>
                    <p:cTn presetID="2" presetClass="entr" presetSubtype="4" decel="100000" fill="hold" nodeType="with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750" fill="hold"/>
                            <p:tgtEl>
                              <p:spTgt spid="7"/>
                            </p:tgtEl>
                            <p:attrNameLst>
                              <p:attrName>ppt_x</p:attrName>
                            </p:attrNameLst>
                          </p:cBhvr>
                          <p:tavLst>
                            <p:tav tm="0">
                              <p:val>
                                <p:strVal val="#ppt_x"/>
                              </p:val>
                            </p:tav>
                            <p:tav tm="100000">
                              <p:val>
                                <p:strVal val="#ppt_x"/>
                              </p:val>
                            </p:tav>
                          </p:tavLst>
                        </p:anim>
                        <p:anim calcmode="lin" valueType="num">
                          <p:cBhvr additive="base">
                            <p:cTn dur="750" fill="hold"/>
                            <p:tgtEl>
                              <p:spTgt spid="7"/>
                            </p:tgtEl>
                            <p:attrNameLst>
                              <p:attrName>ppt_y</p:attrName>
                            </p:attrNameLst>
                          </p:cBhvr>
                          <p:tavLst>
                            <p:tav tm="0">
                              <p:val>
                                <p:strVal val="1+#ppt_h/2"/>
                              </p:val>
                            </p:tav>
                            <p:tav tm="100000">
                              <p:val>
                                <p:strVal val="#ppt_y"/>
                              </p:val>
                            </p:tav>
                          </p:tavLst>
                        </p:anim>
                      </p:childTnLst>
                    </p:cTn>
                  </p:par>
                </p:tnLst>
              </p:tmpl>
            </p:tmplLst>
          </p:bldP>
          <p:bldP spid="9" grpId="0">
            <p:tmplLst>
              <p:tmpl>
                <p:tnLst>
                  <p:par>
                    <p:cTn presetID="2" presetClass="entr" presetSubtype="4" decel="100000"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750" fill="hold"/>
                            <p:tgtEl>
                              <p:spTgt spid="9"/>
                            </p:tgtEl>
                            <p:attrNameLst>
                              <p:attrName>ppt_x</p:attrName>
                            </p:attrNameLst>
                          </p:cBhvr>
                          <p:tavLst>
                            <p:tav tm="0">
                              <p:val>
                                <p:strVal val="#ppt_x"/>
                              </p:val>
                            </p:tav>
                            <p:tav tm="100000">
                              <p:val>
                                <p:strVal val="#ppt_x"/>
                              </p:val>
                            </p:tav>
                          </p:tavLst>
                        </p:anim>
                        <p:anim calcmode="lin" valueType="num">
                          <p:cBhvr additive="base">
                            <p:cTn dur="750" fill="hold"/>
                            <p:tgtEl>
                              <p:spTgt spid="9"/>
                            </p:tgtEl>
                            <p:attrNameLst>
                              <p:attrName>ppt_y</p:attrName>
                            </p:attrNameLst>
                          </p:cBhvr>
                          <p:tavLst>
                            <p:tav tm="0">
                              <p:val>
                                <p:strVal val="1+#ppt_h/2"/>
                              </p:val>
                            </p:tav>
                            <p:tav tm="100000">
                              <p:val>
                                <p:strVal val="#ppt_y"/>
                              </p:val>
                            </p:tav>
                          </p:tavLst>
                        </p:anim>
                      </p:childTnLst>
                    </p:cTn>
                  </p:par>
                </p:tnLst>
              </p:tmpl>
            </p:tmplLst>
          </p:bldP>
          <p:bldP spid="10" grpId="0">
            <p:tmplLst>
              <p:tmpl>
                <p:tnLst>
                  <p:par>
                    <p:cTn presetID="2" presetClass="entr" presetSubtype="4" decel="10000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750" fill="hold"/>
                            <p:tgtEl>
                              <p:spTgt spid="10"/>
                            </p:tgtEl>
                            <p:attrNameLst>
                              <p:attrName>ppt_x</p:attrName>
                            </p:attrNameLst>
                          </p:cBhvr>
                          <p:tavLst>
                            <p:tav tm="0">
                              <p:val>
                                <p:strVal val="#ppt_x"/>
                              </p:val>
                            </p:tav>
                            <p:tav tm="100000">
                              <p:val>
                                <p:strVal val="#ppt_x"/>
                              </p:val>
                            </p:tav>
                          </p:tavLst>
                        </p:anim>
                        <p:anim calcmode="lin" valueType="num">
                          <p:cBhvr additive="base">
                            <p:cTn dur="750" fill="hold"/>
                            <p:tgtEl>
                              <p:spTgt spid="10"/>
                            </p:tgtEl>
                            <p:attrNameLst>
                              <p:attrName>ppt_y</p:attrName>
                            </p:attrNameLst>
                          </p:cBhvr>
                          <p:tavLst>
                            <p:tav tm="0">
                              <p:val>
                                <p:strVal val="1+#ppt_h/2"/>
                              </p:val>
                            </p:tav>
                            <p:tav tm="100000">
                              <p:val>
                                <p:strVal val="#ppt_y"/>
                              </p:val>
                            </p:tav>
                          </p:tavLst>
                        </p:anim>
                      </p:childTnLst>
                    </p:cTn>
                  </p:par>
                </p:tnLst>
              </p:tmpl>
            </p:tmplLst>
          </p:bldP>
          <p:bldP spid="11" grpId="0">
            <p:tmplLst>
              <p:tmpl>
                <p:tnLst>
                  <p:par>
                    <p:cTn presetID="2" presetClass="entr" presetSubtype="4" decel="10000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750" fill="hold"/>
                            <p:tgtEl>
                              <p:spTgt spid="11"/>
                            </p:tgtEl>
                            <p:attrNameLst>
                              <p:attrName>ppt_x</p:attrName>
                            </p:attrNameLst>
                          </p:cBhvr>
                          <p:tavLst>
                            <p:tav tm="0">
                              <p:val>
                                <p:strVal val="#ppt_x"/>
                              </p:val>
                            </p:tav>
                            <p:tav tm="100000">
                              <p:val>
                                <p:strVal val="#ppt_x"/>
                              </p:val>
                            </p:tav>
                          </p:tavLst>
                        </p:anim>
                        <p:anim calcmode="lin" valueType="num">
                          <p:cBhvr additive="base">
                            <p:cTn dur="750" fill="hold"/>
                            <p:tgtEl>
                              <p:spTgt spid="11"/>
                            </p:tgtEl>
                            <p:attrNameLst>
                              <p:attrName>ppt_y</p:attrName>
                            </p:attrNameLst>
                          </p:cBhvr>
                          <p:tavLst>
                            <p:tav tm="0">
                              <p:val>
                                <p:strVal val="1+#ppt_h/2"/>
                              </p:val>
                            </p:tav>
                            <p:tav tm="100000">
                              <p:val>
                                <p:strVal val="#ppt_y"/>
                              </p:val>
                            </p:tav>
                          </p:tavLst>
                        </p:anim>
                      </p:childTnLst>
                    </p:cTn>
                  </p:par>
                </p:tnLst>
              </p:tmpl>
            </p:tmplLst>
          </p:bldP>
          <p:bldP spid="12" grpId="0" animBg="1"/>
          <p:bldP spid="13" grpId="0" animBg="1"/>
          <p:bldP spid="14" grpId="0" animBg="1"/>
          <p:bldP spid="15" grpId="0" animBg="1"/>
          <p:bldP spid="16" grpId="0" animBg="1"/>
          <p:bldP spid="17" grpId="0" uiExpand="1" build="p">
            <p:tmplLst>
              <p:tmpl lvl="1">
                <p:tnLst>
                  <p:par>
                    <p:cTn presetID="2" presetClass="entr" presetSubtype="1" fill="hold" nodeType="withEffect" p14:presetBounceEnd="32000">
                      <p:stCondLst>
                        <p:cond delay="0"/>
                      </p:stCondLst>
                      <p:childTnLst>
                        <p:set>
                          <p:cBhvr>
                            <p:cTn dur="1" fill="hold">
                              <p:stCondLst>
                                <p:cond delay="0"/>
                              </p:stCondLst>
                            </p:cTn>
                            <p:tgtEl>
                              <p:spTgt spid="17"/>
                            </p:tgtEl>
                            <p:attrNameLst>
                              <p:attrName>style.visibility</p:attrName>
                            </p:attrNameLst>
                          </p:cBhvr>
                          <p:to>
                            <p:strVal val="visible"/>
                          </p:to>
                        </p:set>
                        <p:anim calcmode="lin" valueType="num" p14:bounceEnd="32000">
                          <p:cBhvr additive="base">
                            <p:cTn dur="750" fill="hold"/>
                            <p:tgtEl>
                              <p:spTgt spid="17"/>
                            </p:tgtEl>
                            <p:attrNameLst>
                              <p:attrName>ppt_x</p:attrName>
                            </p:attrNameLst>
                          </p:cBhvr>
                          <p:tavLst>
                            <p:tav tm="0">
                              <p:val>
                                <p:strVal val="#ppt_x"/>
                              </p:val>
                            </p:tav>
                            <p:tav tm="100000">
                              <p:val>
                                <p:strVal val="#ppt_x"/>
                              </p:val>
                            </p:tav>
                          </p:tavLst>
                        </p:anim>
                        <p:anim calcmode="lin" valueType="num" p14:bounceEnd="32000">
                          <p:cBhvr additive="base">
                            <p:cTn dur="750" fill="hold"/>
                            <p:tgtEl>
                              <p:spTgt spid="17"/>
                            </p:tgtEl>
                            <p:attrNameLst>
                              <p:attrName>ppt_y</p:attrName>
                            </p:attrNameLst>
                          </p:cBhvr>
                          <p:tavLst>
                            <p:tav tm="0">
                              <p:val>
                                <p:strVal val="0-#ppt_h/2"/>
                              </p:val>
                            </p:tav>
                            <p:tav tm="100000">
                              <p:val>
                                <p:strVal val="#ppt_y"/>
                              </p:val>
                            </p:tav>
                          </p:tavLst>
                        </p:anim>
                      </p:childTnLst>
                    </p:cTn>
                  </p:par>
                </p:tnLst>
              </p:tmpl>
              <p:tmpl lvl="2">
                <p:tnLst>
                  <p:par>
                    <p:cTn presetID="2" presetClass="entr" presetSubtype="4" decel="10000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decel="10000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1+#ppt_h/2"/>
                              </p:val>
                            </p:tav>
                            <p:tav tm="100000">
                              <p:val>
                                <p:strVal val="#ppt_y"/>
                              </p:val>
                            </p:tav>
                          </p:tavLst>
                        </p:anim>
                      </p:childTnLst>
                    </p:cTn>
                  </p:par>
                </p:tnLst>
              </p:tmpl>
              <p:tmpl lvl="4">
                <p:tnLst>
                  <p:par>
                    <p:cTn presetID="2" presetClass="entr" presetSubtype="4" decel="10000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1+#ppt_h/2"/>
                              </p:val>
                            </p:tav>
                            <p:tav tm="100000">
                              <p:val>
                                <p:strVal val="#ppt_y"/>
                              </p:val>
                            </p:tav>
                          </p:tavLst>
                        </p:anim>
                      </p:childTnLst>
                    </p:cTn>
                  </p:par>
                </p:tnLst>
              </p:tmpl>
              <p:tmpl lvl="5">
                <p:tnLst>
                  <p:par>
                    <p:cTn presetID="2" presetClass="entr" presetSubtype="4" decel="10000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1+#ppt_h/2"/>
                              </p:val>
                            </p:tav>
                            <p:tav tm="100000">
                              <p:val>
                                <p:strVal val="#ppt_y"/>
                              </p:val>
                            </p:tav>
                          </p:tavLst>
                        </p:anim>
                      </p:childTnLst>
                    </p:cTn>
                  </p:par>
                </p:tnLst>
              </p:tmpl>
            </p:tmplLst>
          </p:bldP>
          <p:bldP spid="18" grpId="0" uiExpand="1" build="p">
            <p:tmplLst>
              <p:tmpl lvl="1">
                <p:tnLst>
                  <p:par>
                    <p:cTn presetID="2" presetClass="entr" presetSubtype="1" fill="hold" nodeType="withEffect" p14:presetBounceEnd="32000">
                      <p:stCondLst>
                        <p:cond delay="0"/>
                      </p:stCondLst>
                      <p:childTnLst>
                        <p:set>
                          <p:cBhvr>
                            <p:cTn dur="1" fill="hold">
                              <p:stCondLst>
                                <p:cond delay="0"/>
                              </p:stCondLst>
                            </p:cTn>
                            <p:tgtEl>
                              <p:spTgt spid="18"/>
                            </p:tgtEl>
                            <p:attrNameLst>
                              <p:attrName>style.visibility</p:attrName>
                            </p:attrNameLst>
                          </p:cBhvr>
                          <p:to>
                            <p:strVal val="visible"/>
                          </p:to>
                        </p:set>
                        <p:anim calcmode="lin" valueType="num" p14:bounceEnd="32000">
                          <p:cBhvr additive="base">
                            <p:cTn dur="750" fill="hold"/>
                            <p:tgtEl>
                              <p:spTgt spid="18"/>
                            </p:tgtEl>
                            <p:attrNameLst>
                              <p:attrName>ppt_x</p:attrName>
                            </p:attrNameLst>
                          </p:cBhvr>
                          <p:tavLst>
                            <p:tav tm="0">
                              <p:val>
                                <p:strVal val="#ppt_x"/>
                              </p:val>
                            </p:tav>
                            <p:tav tm="100000">
                              <p:val>
                                <p:strVal val="#ppt_x"/>
                              </p:val>
                            </p:tav>
                          </p:tavLst>
                        </p:anim>
                        <p:anim calcmode="lin" valueType="num" p14:bounceEnd="32000">
                          <p:cBhvr additive="base">
                            <p:cTn dur="750" fill="hold"/>
                            <p:tgtEl>
                              <p:spTgt spid="18"/>
                            </p:tgtEl>
                            <p:attrNameLst>
                              <p:attrName>ppt_y</p:attrName>
                            </p:attrNameLst>
                          </p:cBhvr>
                          <p:tavLst>
                            <p:tav tm="0">
                              <p:val>
                                <p:strVal val="0-#ppt_h/2"/>
                              </p:val>
                            </p:tav>
                            <p:tav tm="100000">
                              <p:val>
                                <p:strVal val="#ppt_y"/>
                              </p:val>
                            </p:tav>
                          </p:tavLst>
                        </p:anim>
                      </p:childTnLst>
                    </p:cTn>
                  </p:par>
                </p:tnLst>
              </p:tmpl>
              <p:tmpl lvl="2">
                <p:tnLst>
                  <p:par>
                    <p:cTn presetID="2" presetClass="entr" presetSubtype="4"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1+#ppt_h/2"/>
                              </p:val>
                            </p:tav>
                            <p:tav tm="100000">
                              <p:val>
                                <p:strVal val="#ppt_y"/>
                              </p:val>
                            </p:tav>
                          </p:tavLst>
                        </p:anim>
                      </p:childTnLst>
                    </p:cTn>
                  </p:par>
                </p:tnLst>
              </p:tmpl>
              <p:tmpl lvl="4">
                <p:tnLst>
                  <p:par>
                    <p:cTn presetID="2" presetClass="entr" presetSubtype="4"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1+#ppt_h/2"/>
                              </p:val>
                            </p:tav>
                            <p:tav tm="100000">
                              <p:val>
                                <p:strVal val="#ppt_y"/>
                              </p:val>
                            </p:tav>
                          </p:tavLst>
                        </p:anim>
                      </p:childTnLst>
                    </p:cTn>
                  </p:par>
                </p:tnLst>
              </p:tmpl>
              <p:tmpl lvl="5">
                <p:tnLst>
                  <p:par>
                    <p:cTn presetID="2" presetClass="entr" presetSubtype="4"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1+#ppt_h/2"/>
                              </p:val>
                            </p:tav>
                            <p:tav tm="100000">
                              <p:val>
                                <p:strVal val="#ppt_y"/>
                              </p:val>
                            </p:tav>
                          </p:tavLst>
                        </p:anim>
                      </p:childTnLst>
                    </p:cTn>
                  </p:par>
                </p:tnLst>
              </p:tmpl>
            </p:tmplLst>
          </p:bldP>
          <p:bldP spid="19" grpId="0">
            <p:tmplLst>
              <p:tmpl>
                <p:tnLst>
                  <p:par>
                    <p:cTn presetID="2" presetClass="entr" presetSubtype="1" fill="hold" nodeType="withEffect" p14:presetBounceEnd="32000">
                      <p:stCondLst>
                        <p:cond delay="0"/>
                      </p:stCondLst>
                      <p:childTnLst>
                        <p:set>
                          <p:cBhvr>
                            <p:cTn dur="1" fill="hold">
                              <p:stCondLst>
                                <p:cond delay="0"/>
                              </p:stCondLst>
                            </p:cTn>
                            <p:tgtEl>
                              <p:spTgt spid="19"/>
                            </p:tgtEl>
                            <p:attrNameLst>
                              <p:attrName>style.visibility</p:attrName>
                            </p:attrNameLst>
                          </p:cBhvr>
                          <p:to>
                            <p:strVal val="visible"/>
                          </p:to>
                        </p:set>
                        <p:anim calcmode="lin" valueType="num" p14:bounceEnd="32000">
                          <p:cBhvr additive="base">
                            <p:cTn dur="750" fill="hold"/>
                            <p:tgtEl>
                              <p:spTgt spid="19"/>
                            </p:tgtEl>
                            <p:attrNameLst>
                              <p:attrName>ppt_x</p:attrName>
                            </p:attrNameLst>
                          </p:cBhvr>
                          <p:tavLst>
                            <p:tav tm="0">
                              <p:val>
                                <p:strVal val="#ppt_x"/>
                              </p:val>
                            </p:tav>
                            <p:tav tm="100000">
                              <p:val>
                                <p:strVal val="#ppt_x"/>
                              </p:val>
                            </p:tav>
                          </p:tavLst>
                        </p:anim>
                        <p:anim calcmode="lin" valueType="num" p14:bounceEnd="32000">
                          <p:cBhvr additive="base">
                            <p:cTn dur="750" fill="hold"/>
                            <p:tgtEl>
                              <p:spTgt spid="19"/>
                            </p:tgtEl>
                            <p:attrNameLst>
                              <p:attrName>ppt_y</p:attrName>
                            </p:attrNameLst>
                          </p:cBhvr>
                          <p:tavLst>
                            <p:tav tm="0">
                              <p:val>
                                <p:strVal val="0-#ppt_h/2"/>
                              </p:val>
                            </p:tav>
                            <p:tav tm="100000">
                              <p:val>
                                <p:strVal val="#ppt_y"/>
                              </p:val>
                            </p:tav>
                          </p:tavLst>
                        </p:anim>
                      </p:childTnLst>
                    </p:cTn>
                  </p:par>
                </p:tnLst>
              </p:tmpl>
            </p:tmplLst>
          </p:bldP>
          <p:bldP spid="20" grpId="0">
            <p:tmplLst>
              <p:tmpl>
                <p:tnLst>
                  <p:par>
                    <p:cTn presetID="2" presetClass="entr" presetSubtype="1" fill="hold" nodeType="withEffect" p14:presetBounceEnd="32000">
                      <p:stCondLst>
                        <p:cond delay="0"/>
                      </p:stCondLst>
                      <p:childTnLst>
                        <p:set>
                          <p:cBhvr>
                            <p:cTn dur="1" fill="hold">
                              <p:stCondLst>
                                <p:cond delay="0"/>
                              </p:stCondLst>
                            </p:cTn>
                            <p:tgtEl>
                              <p:spTgt spid="20"/>
                            </p:tgtEl>
                            <p:attrNameLst>
                              <p:attrName>style.visibility</p:attrName>
                            </p:attrNameLst>
                          </p:cBhvr>
                          <p:to>
                            <p:strVal val="visible"/>
                          </p:to>
                        </p:set>
                        <p:anim calcmode="lin" valueType="num" p14:bounceEnd="32000">
                          <p:cBhvr additive="base">
                            <p:cTn dur="750" fill="hold"/>
                            <p:tgtEl>
                              <p:spTgt spid="20"/>
                            </p:tgtEl>
                            <p:attrNameLst>
                              <p:attrName>ppt_x</p:attrName>
                            </p:attrNameLst>
                          </p:cBhvr>
                          <p:tavLst>
                            <p:tav tm="0">
                              <p:val>
                                <p:strVal val="#ppt_x"/>
                              </p:val>
                            </p:tav>
                            <p:tav tm="100000">
                              <p:val>
                                <p:strVal val="#ppt_x"/>
                              </p:val>
                            </p:tav>
                          </p:tavLst>
                        </p:anim>
                        <p:anim calcmode="lin" valueType="num" p14:bounceEnd="32000">
                          <p:cBhvr additive="base">
                            <p:cTn dur="750" fill="hold"/>
                            <p:tgtEl>
                              <p:spTgt spid="20"/>
                            </p:tgtEl>
                            <p:attrNameLst>
                              <p:attrName>ppt_y</p:attrName>
                            </p:attrNameLst>
                          </p:cBhvr>
                          <p:tavLst>
                            <p:tav tm="0">
                              <p:val>
                                <p:strVal val="0-#ppt_h/2"/>
                              </p:val>
                            </p:tav>
                            <p:tav tm="100000">
                              <p:val>
                                <p:strVal val="#ppt_y"/>
                              </p:val>
                            </p:tav>
                          </p:tavLst>
                        </p:anim>
                      </p:childTnLst>
                    </p:cTn>
                  </p:par>
                </p:tnLst>
              </p:tmpl>
            </p:tmplLst>
          </p:bldP>
          <p:bldP spid="21" grpId="0">
            <p:tmplLst>
              <p:tmpl>
                <p:tnLst>
                  <p:par>
                    <p:cTn presetID="2" presetClass="entr" presetSubtype="1" fill="hold" nodeType="withEffect" p14:presetBounceEnd="32000">
                      <p:stCondLst>
                        <p:cond delay="0"/>
                      </p:stCondLst>
                      <p:childTnLst>
                        <p:set>
                          <p:cBhvr>
                            <p:cTn dur="1" fill="hold">
                              <p:stCondLst>
                                <p:cond delay="0"/>
                              </p:stCondLst>
                            </p:cTn>
                            <p:tgtEl>
                              <p:spTgt spid="21"/>
                            </p:tgtEl>
                            <p:attrNameLst>
                              <p:attrName>style.visibility</p:attrName>
                            </p:attrNameLst>
                          </p:cBhvr>
                          <p:to>
                            <p:strVal val="visible"/>
                          </p:to>
                        </p:set>
                        <p:anim calcmode="lin" valueType="num" p14:bounceEnd="32000">
                          <p:cBhvr additive="base">
                            <p:cTn dur="750" fill="hold"/>
                            <p:tgtEl>
                              <p:spTgt spid="21"/>
                            </p:tgtEl>
                            <p:attrNameLst>
                              <p:attrName>ppt_x</p:attrName>
                            </p:attrNameLst>
                          </p:cBhvr>
                          <p:tavLst>
                            <p:tav tm="0">
                              <p:val>
                                <p:strVal val="#ppt_x"/>
                              </p:val>
                            </p:tav>
                            <p:tav tm="100000">
                              <p:val>
                                <p:strVal val="#ppt_x"/>
                              </p:val>
                            </p:tav>
                          </p:tavLst>
                        </p:anim>
                        <p:anim calcmode="lin" valueType="num" p14:bounceEnd="32000">
                          <p:cBhvr additive="base">
                            <p:cTn dur="750" fill="hold"/>
                            <p:tgtEl>
                              <p:spTgt spid="21"/>
                            </p:tgtEl>
                            <p:attrNameLst>
                              <p:attrName>ppt_y</p:attrName>
                            </p:attrNameLst>
                          </p:cBhvr>
                          <p:tavLst>
                            <p:tav tm="0">
                              <p:val>
                                <p:strVal val="0-#ppt_h/2"/>
                              </p:val>
                            </p:tav>
                            <p:tav tm="100000">
                              <p:val>
                                <p:strVal val="#ppt_y"/>
                              </p:val>
                            </p:tav>
                          </p:tavLst>
                        </p:anim>
                      </p:childTnLst>
                    </p:cTn>
                  </p:par>
                </p:tnLst>
              </p:tmpl>
            </p:tmplLst>
          </p:bldP>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decel="10000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750" fill="hold"/>
                                            <p:tgtEl>
                                              <p:spTgt spid="12"/>
                                            </p:tgtEl>
                                            <p:attrNameLst>
                                              <p:attrName>ppt_x</p:attrName>
                                            </p:attrNameLst>
                                          </p:cBhvr>
                                          <p:tavLst>
                                            <p:tav tm="0">
                                              <p:val>
                                                <p:strVal val="#ppt_x"/>
                                              </p:val>
                                            </p:tav>
                                            <p:tav tm="100000">
                                              <p:val>
                                                <p:strVal val="#ppt_x"/>
                                              </p:val>
                                            </p:tav>
                                          </p:tavLst>
                                        </p:anim>
                                        <p:anim calcmode="lin" valueType="num">
                                          <p:cBhvr additive="base">
                                            <p:cTn id="8" dur="75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 calcmode="lin" valueType="num">
                                          <p:cBhvr additive="base">
                                            <p:cTn id="11" dur="75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12" dur="750" fill="hold"/>
                                            <p:tgtEl>
                                              <p:spTgt spid="17">
                                                <p:txEl>
                                                  <p:pRg st="0" end="0"/>
                                                </p:txEl>
                                              </p:spTgt>
                                            </p:tgtEl>
                                            <p:attrNameLst>
                                              <p:attrName>ppt_y</p:attrName>
                                            </p:attrNameLst>
                                          </p:cBhvr>
                                          <p:tavLst>
                                            <p:tav tm="0">
                                              <p:val>
                                                <p:strVal val="0-#ppt_h/2"/>
                                              </p:val>
                                            </p:tav>
                                            <p:tav tm="100000">
                                              <p:val>
                                                <p:strVal val="#ppt_y"/>
                                              </p:val>
                                            </p:tav>
                                          </p:tavLst>
                                        </p:anim>
                                      </p:childTnLst>
                                    </p:cTn>
                                  </p:par>
                                  <p:par>
                                    <p:cTn id="13" presetID="2" presetClass="entr" presetSubtype="4" decel="10000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750" fill="hold"/>
                                            <p:tgtEl>
                                              <p:spTgt spid="3"/>
                                            </p:tgtEl>
                                            <p:attrNameLst>
                                              <p:attrName>ppt_x</p:attrName>
                                            </p:attrNameLst>
                                          </p:cBhvr>
                                          <p:tavLst>
                                            <p:tav tm="0">
                                              <p:val>
                                                <p:strVal val="#ppt_x"/>
                                              </p:val>
                                            </p:tav>
                                            <p:tav tm="100000">
                                              <p:val>
                                                <p:strVal val="#ppt_x"/>
                                              </p:val>
                                            </p:tav>
                                          </p:tavLst>
                                        </p:anim>
                                        <p:anim calcmode="lin" valueType="num">
                                          <p:cBhvr additive="base">
                                            <p:cTn id="16" dur="75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decel="10000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750" fill="hold"/>
                                            <p:tgtEl>
                                              <p:spTgt spid="13"/>
                                            </p:tgtEl>
                                            <p:attrNameLst>
                                              <p:attrName>ppt_x</p:attrName>
                                            </p:attrNameLst>
                                          </p:cBhvr>
                                          <p:tavLst>
                                            <p:tav tm="0">
                                              <p:val>
                                                <p:strVal val="#ppt_x"/>
                                              </p:val>
                                            </p:tav>
                                            <p:tav tm="100000">
                                              <p:val>
                                                <p:strVal val="#ppt_x"/>
                                              </p:val>
                                            </p:tav>
                                          </p:tavLst>
                                        </p:anim>
                                        <p:anim calcmode="lin" valueType="num">
                                          <p:cBhvr additive="base">
                                            <p:cTn id="22" dur="750" fill="hold"/>
                                            <p:tgtEl>
                                              <p:spTgt spid="13"/>
                                            </p:tgtEl>
                                            <p:attrNameLst>
                                              <p:attrName>ppt_y</p:attrName>
                                            </p:attrNameLst>
                                          </p:cBhvr>
                                          <p:tavLst>
                                            <p:tav tm="0">
                                              <p:val>
                                                <p:strVal val="1+#ppt_h/2"/>
                                              </p:val>
                                            </p:tav>
                                            <p:tav tm="100000">
                                              <p:val>
                                                <p:strVal val="#ppt_y"/>
                                              </p:val>
                                            </p:tav>
                                          </p:tavLst>
                                        </p:anim>
                                      </p:childTnLst>
                                    </p:cTn>
                                  </p:par>
                                  <p:par>
                                    <p:cTn id="23" presetID="2" presetClass="entr" presetSubtype="1" fill="hold" grpId="0" nodeType="withEffect">
                                      <p:stCondLst>
                                        <p:cond delay="0"/>
                                      </p:stCondLst>
                                      <p:childTnLst>
                                        <p:set>
                                          <p:cBhvr>
                                            <p:cTn id="24" dur="1" fill="hold">
                                              <p:stCondLst>
                                                <p:cond delay="0"/>
                                              </p:stCondLst>
                                            </p:cTn>
                                            <p:tgtEl>
                                              <p:spTgt spid="18">
                                                <p:txEl>
                                                  <p:pRg st="0" end="0"/>
                                                </p:txEl>
                                              </p:spTgt>
                                            </p:tgtEl>
                                            <p:attrNameLst>
                                              <p:attrName>style.visibility</p:attrName>
                                            </p:attrNameLst>
                                          </p:cBhvr>
                                          <p:to>
                                            <p:strVal val="visible"/>
                                          </p:to>
                                        </p:set>
                                        <p:anim calcmode="lin" valueType="num">
                                          <p:cBhvr additive="base">
                                            <p:cTn id="25" dur="75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26" dur="750" fill="hold"/>
                                            <p:tgtEl>
                                              <p:spTgt spid="18">
                                                <p:txEl>
                                                  <p:pRg st="0" end="0"/>
                                                </p:txEl>
                                              </p:spTgt>
                                            </p:tgtEl>
                                            <p:attrNameLst>
                                              <p:attrName>ppt_y</p:attrName>
                                            </p:attrNameLst>
                                          </p:cBhvr>
                                          <p:tavLst>
                                            <p:tav tm="0">
                                              <p:val>
                                                <p:strVal val="0-#ppt_h/2"/>
                                              </p:val>
                                            </p:tav>
                                            <p:tav tm="100000">
                                              <p:val>
                                                <p:strVal val="#ppt_y"/>
                                              </p:val>
                                            </p:tav>
                                          </p:tavLst>
                                        </p:anim>
                                      </p:childTnLst>
                                    </p:cTn>
                                  </p:par>
                                  <p:par>
                                    <p:cTn id="27" presetID="2" presetClass="entr" presetSubtype="4" decel="10000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750" fill="hold"/>
                                            <p:tgtEl>
                                              <p:spTgt spid="7"/>
                                            </p:tgtEl>
                                            <p:attrNameLst>
                                              <p:attrName>ppt_x</p:attrName>
                                            </p:attrNameLst>
                                          </p:cBhvr>
                                          <p:tavLst>
                                            <p:tav tm="0">
                                              <p:val>
                                                <p:strVal val="#ppt_x"/>
                                              </p:val>
                                            </p:tav>
                                            <p:tav tm="100000">
                                              <p:val>
                                                <p:strVal val="#ppt_x"/>
                                              </p:val>
                                            </p:tav>
                                          </p:tavLst>
                                        </p:anim>
                                        <p:anim calcmode="lin" valueType="num">
                                          <p:cBhvr additive="base">
                                            <p:cTn id="30" dur="75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decel="10000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750" fill="hold"/>
                                            <p:tgtEl>
                                              <p:spTgt spid="16"/>
                                            </p:tgtEl>
                                            <p:attrNameLst>
                                              <p:attrName>ppt_x</p:attrName>
                                            </p:attrNameLst>
                                          </p:cBhvr>
                                          <p:tavLst>
                                            <p:tav tm="0">
                                              <p:val>
                                                <p:strVal val="#ppt_x"/>
                                              </p:val>
                                            </p:tav>
                                            <p:tav tm="100000">
                                              <p:val>
                                                <p:strVal val="#ppt_x"/>
                                              </p:val>
                                            </p:tav>
                                          </p:tavLst>
                                        </p:anim>
                                        <p:anim calcmode="lin" valueType="num">
                                          <p:cBhvr additive="base">
                                            <p:cTn id="36" dur="75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1"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750" fill="hold"/>
                                            <p:tgtEl>
                                              <p:spTgt spid="19"/>
                                            </p:tgtEl>
                                            <p:attrNameLst>
                                              <p:attrName>ppt_x</p:attrName>
                                            </p:attrNameLst>
                                          </p:cBhvr>
                                          <p:tavLst>
                                            <p:tav tm="0">
                                              <p:val>
                                                <p:strVal val="#ppt_x"/>
                                              </p:val>
                                            </p:tav>
                                            <p:tav tm="100000">
                                              <p:val>
                                                <p:strVal val="#ppt_x"/>
                                              </p:val>
                                            </p:tav>
                                          </p:tavLst>
                                        </p:anim>
                                        <p:anim calcmode="lin" valueType="num">
                                          <p:cBhvr additive="base">
                                            <p:cTn id="40" dur="750" fill="hold"/>
                                            <p:tgtEl>
                                              <p:spTgt spid="19"/>
                                            </p:tgtEl>
                                            <p:attrNameLst>
                                              <p:attrName>ppt_y</p:attrName>
                                            </p:attrNameLst>
                                          </p:cBhvr>
                                          <p:tavLst>
                                            <p:tav tm="0">
                                              <p:val>
                                                <p:strVal val="0-#ppt_h/2"/>
                                              </p:val>
                                            </p:tav>
                                            <p:tav tm="100000">
                                              <p:val>
                                                <p:strVal val="#ppt_y"/>
                                              </p:val>
                                            </p:tav>
                                          </p:tavLst>
                                        </p:anim>
                                      </p:childTnLst>
                                    </p:cTn>
                                  </p:par>
                                  <p:par>
                                    <p:cTn id="41" presetID="2" presetClass="entr" presetSubtype="4" decel="100000"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750" fill="hold"/>
                                            <p:tgtEl>
                                              <p:spTgt spid="9"/>
                                            </p:tgtEl>
                                            <p:attrNameLst>
                                              <p:attrName>ppt_x</p:attrName>
                                            </p:attrNameLst>
                                          </p:cBhvr>
                                          <p:tavLst>
                                            <p:tav tm="0">
                                              <p:val>
                                                <p:strVal val="#ppt_x"/>
                                              </p:val>
                                            </p:tav>
                                            <p:tav tm="100000">
                                              <p:val>
                                                <p:strVal val="#ppt_x"/>
                                              </p:val>
                                            </p:tav>
                                          </p:tavLst>
                                        </p:anim>
                                        <p:anim calcmode="lin" valueType="num">
                                          <p:cBhvr additive="base">
                                            <p:cTn id="44" dur="75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decel="100000"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750" fill="hold"/>
                                            <p:tgtEl>
                                              <p:spTgt spid="14"/>
                                            </p:tgtEl>
                                            <p:attrNameLst>
                                              <p:attrName>ppt_x</p:attrName>
                                            </p:attrNameLst>
                                          </p:cBhvr>
                                          <p:tavLst>
                                            <p:tav tm="0">
                                              <p:val>
                                                <p:strVal val="#ppt_x"/>
                                              </p:val>
                                            </p:tav>
                                            <p:tav tm="100000">
                                              <p:val>
                                                <p:strVal val="#ppt_x"/>
                                              </p:val>
                                            </p:tav>
                                          </p:tavLst>
                                        </p:anim>
                                        <p:anim calcmode="lin" valueType="num">
                                          <p:cBhvr additive="base">
                                            <p:cTn id="50" dur="750" fill="hold"/>
                                            <p:tgtEl>
                                              <p:spTgt spid="14"/>
                                            </p:tgtEl>
                                            <p:attrNameLst>
                                              <p:attrName>ppt_y</p:attrName>
                                            </p:attrNameLst>
                                          </p:cBhvr>
                                          <p:tavLst>
                                            <p:tav tm="0">
                                              <p:val>
                                                <p:strVal val="1+#ppt_h/2"/>
                                              </p:val>
                                            </p:tav>
                                            <p:tav tm="100000">
                                              <p:val>
                                                <p:strVal val="#ppt_y"/>
                                              </p:val>
                                            </p:tav>
                                          </p:tavLst>
                                        </p:anim>
                                      </p:childTnLst>
                                    </p:cTn>
                                  </p:par>
                                  <p:par>
                                    <p:cTn id="51" presetID="2" presetClass="entr" presetSubtype="1" fill="hold" grpId="0" nodeType="with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750" fill="hold"/>
                                            <p:tgtEl>
                                              <p:spTgt spid="20"/>
                                            </p:tgtEl>
                                            <p:attrNameLst>
                                              <p:attrName>ppt_x</p:attrName>
                                            </p:attrNameLst>
                                          </p:cBhvr>
                                          <p:tavLst>
                                            <p:tav tm="0">
                                              <p:val>
                                                <p:strVal val="#ppt_x"/>
                                              </p:val>
                                            </p:tav>
                                            <p:tav tm="100000">
                                              <p:val>
                                                <p:strVal val="#ppt_x"/>
                                              </p:val>
                                            </p:tav>
                                          </p:tavLst>
                                        </p:anim>
                                        <p:anim calcmode="lin" valueType="num">
                                          <p:cBhvr additive="base">
                                            <p:cTn id="54" dur="750" fill="hold"/>
                                            <p:tgtEl>
                                              <p:spTgt spid="20"/>
                                            </p:tgtEl>
                                            <p:attrNameLst>
                                              <p:attrName>ppt_y</p:attrName>
                                            </p:attrNameLst>
                                          </p:cBhvr>
                                          <p:tavLst>
                                            <p:tav tm="0">
                                              <p:val>
                                                <p:strVal val="0-#ppt_h/2"/>
                                              </p:val>
                                            </p:tav>
                                            <p:tav tm="100000">
                                              <p:val>
                                                <p:strVal val="#ppt_y"/>
                                              </p:val>
                                            </p:tav>
                                          </p:tavLst>
                                        </p:anim>
                                      </p:childTnLst>
                                    </p:cTn>
                                  </p:par>
                                  <p:par>
                                    <p:cTn id="55" presetID="2" presetClass="entr" presetSubtype="4" decel="100000" fill="hold" grpId="0" nodeType="with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additive="base">
                                            <p:cTn id="57" dur="750" fill="hold"/>
                                            <p:tgtEl>
                                              <p:spTgt spid="10"/>
                                            </p:tgtEl>
                                            <p:attrNameLst>
                                              <p:attrName>ppt_x</p:attrName>
                                            </p:attrNameLst>
                                          </p:cBhvr>
                                          <p:tavLst>
                                            <p:tav tm="0">
                                              <p:val>
                                                <p:strVal val="#ppt_x"/>
                                              </p:val>
                                            </p:tav>
                                            <p:tav tm="100000">
                                              <p:val>
                                                <p:strVal val="#ppt_x"/>
                                              </p:val>
                                            </p:tav>
                                          </p:tavLst>
                                        </p:anim>
                                        <p:anim calcmode="lin" valueType="num">
                                          <p:cBhvr additive="base">
                                            <p:cTn id="58" dur="75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decel="100000" fill="hold" grpId="0" nodeType="click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750" fill="hold"/>
                                            <p:tgtEl>
                                              <p:spTgt spid="15"/>
                                            </p:tgtEl>
                                            <p:attrNameLst>
                                              <p:attrName>ppt_x</p:attrName>
                                            </p:attrNameLst>
                                          </p:cBhvr>
                                          <p:tavLst>
                                            <p:tav tm="0">
                                              <p:val>
                                                <p:strVal val="#ppt_x"/>
                                              </p:val>
                                            </p:tav>
                                            <p:tav tm="100000">
                                              <p:val>
                                                <p:strVal val="#ppt_x"/>
                                              </p:val>
                                            </p:tav>
                                          </p:tavLst>
                                        </p:anim>
                                        <p:anim calcmode="lin" valueType="num">
                                          <p:cBhvr additive="base">
                                            <p:cTn id="64" dur="750" fill="hold"/>
                                            <p:tgtEl>
                                              <p:spTgt spid="15"/>
                                            </p:tgtEl>
                                            <p:attrNameLst>
                                              <p:attrName>ppt_y</p:attrName>
                                            </p:attrNameLst>
                                          </p:cBhvr>
                                          <p:tavLst>
                                            <p:tav tm="0">
                                              <p:val>
                                                <p:strVal val="1+#ppt_h/2"/>
                                              </p:val>
                                            </p:tav>
                                            <p:tav tm="100000">
                                              <p:val>
                                                <p:strVal val="#ppt_y"/>
                                              </p:val>
                                            </p:tav>
                                          </p:tavLst>
                                        </p:anim>
                                      </p:childTnLst>
                                    </p:cTn>
                                  </p:par>
                                  <p:par>
                                    <p:cTn id="65" presetID="2" presetClass="entr" presetSubtype="1"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750" fill="hold"/>
                                            <p:tgtEl>
                                              <p:spTgt spid="21"/>
                                            </p:tgtEl>
                                            <p:attrNameLst>
                                              <p:attrName>ppt_x</p:attrName>
                                            </p:attrNameLst>
                                          </p:cBhvr>
                                          <p:tavLst>
                                            <p:tav tm="0">
                                              <p:val>
                                                <p:strVal val="#ppt_x"/>
                                              </p:val>
                                            </p:tav>
                                            <p:tav tm="100000">
                                              <p:val>
                                                <p:strVal val="#ppt_x"/>
                                              </p:val>
                                            </p:tav>
                                          </p:tavLst>
                                        </p:anim>
                                        <p:anim calcmode="lin" valueType="num">
                                          <p:cBhvr additive="base">
                                            <p:cTn id="68" dur="750" fill="hold"/>
                                            <p:tgtEl>
                                              <p:spTgt spid="21"/>
                                            </p:tgtEl>
                                            <p:attrNameLst>
                                              <p:attrName>ppt_y</p:attrName>
                                            </p:attrNameLst>
                                          </p:cBhvr>
                                          <p:tavLst>
                                            <p:tav tm="0">
                                              <p:val>
                                                <p:strVal val="0-#ppt_h/2"/>
                                              </p:val>
                                            </p:tav>
                                            <p:tav tm="100000">
                                              <p:val>
                                                <p:strVal val="#ppt_y"/>
                                              </p:val>
                                            </p:tav>
                                          </p:tavLst>
                                        </p:anim>
                                      </p:childTnLst>
                                    </p:cTn>
                                  </p:par>
                                  <p:par>
                                    <p:cTn id="69" presetID="2" presetClass="entr" presetSubtype="4" decel="100000" fill="hold" grpId="0" nodeType="withEffect">
                                      <p:stCondLst>
                                        <p:cond delay="0"/>
                                      </p:stCondLst>
                                      <p:childTnLst>
                                        <p:set>
                                          <p:cBhvr>
                                            <p:cTn id="70" dur="1" fill="hold">
                                              <p:stCondLst>
                                                <p:cond delay="0"/>
                                              </p:stCondLst>
                                            </p:cTn>
                                            <p:tgtEl>
                                              <p:spTgt spid="11"/>
                                            </p:tgtEl>
                                            <p:attrNameLst>
                                              <p:attrName>style.visibility</p:attrName>
                                            </p:attrNameLst>
                                          </p:cBhvr>
                                          <p:to>
                                            <p:strVal val="visible"/>
                                          </p:to>
                                        </p:set>
                                        <p:anim calcmode="lin" valueType="num">
                                          <p:cBhvr additive="base">
                                            <p:cTn id="71" dur="750" fill="hold"/>
                                            <p:tgtEl>
                                              <p:spTgt spid="11"/>
                                            </p:tgtEl>
                                            <p:attrNameLst>
                                              <p:attrName>ppt_x</p:attrName>
                                            </p:attrNameLst>
                                          </p:cBhvr>
                                          <p:tavLst>
                                            <p:tav tm="0">
                                              <p:val>
                                                <p:strVal val="#ppt_x"/>
                                              </p:val>
                                            </p:tav>
                                            <p:tav tm="100000">
                                              <p:val>
                                                <p:strVal val="#ppt_x"/>
                                              </p:val>
                                            </p:tav>
                                          </p:tavLst>
                                        </p:anim>
                                        <p:anim calcmode="lin" valueType="num">
                                          <p:cBhvr additive="base">
                                            <p:cTn id="72" dur="75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p:tmplLst>
              <p:tmpl>
                <p:tnLst>
                  <p:par>
                    <p:cTn presetID="2" presetClass="entr" presetSubtype="4" decel="10000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750" fill="hold"/>
                            <p:tgtEl>
                              <p:spTgt spid="3"/>
                            </p:tgtEl>
                            <p:attrNameLst>
                              <p:attrName>ppt_x</p:attrName>
                            </p:attrNameLst>
                          </p:cBhvr>
                          <p:tavLst>
                            <p:tav tm="0">
                              <p:val>
                                <p:strVal val="#ppt_x"/>
                              </p:val>
                            </p:tav>
                            <p:tav tm="100000">
                              <p:val>
                                <p:strVal val="#ppt_x"/>
                              </p:val>
                            </p:tav>
                          </p:tavLst>
                        </p:anim>
                        <p:anim calcmode="lin" valueType="num">
                          <p:cBhvr additive="base">
                            <p:cTn dur="750" fill="hold"/>
                            <p:tgtEl>
                              <p:spTgt spid="3"/>
                            </p:tgtEl>
                            <p:attrNameLst>
                              <p:attrName>ppt_y</p:attrName>
                            </p:attrNameLst>
                          </p:cBhvr>
                          <p:tavLst>
                            <p:tav tm="0">
                              <p:val>
                                <p:strVal val="1+#ppt_h/2"/>
                              </p:val>
                            </p:tav>
                            <p:tav tm="100000">
                              <p:val>
                                <p:strVal val="#ppt_y"/>
                              </p:val>
                            </p:tav>
                          </p:tavLst>
                        </p:anim>
                      </p:childTnLst>
                    </p:cTn>
                  </p:par>
                </p:tnLst>
              </p:tmpl>
            </p:tmplLst>
          </p:bldP>
          <p:bldP spid="7" grpId="0" uiExpand="1">
            <p:tmplLst>
              <p:tmpl>
                <p:tnLst>
                  <p:par>
                    <p:cTn presetID="2" presetClass="entr" presetSubtype="4" decel="100000" fill="hold" nodeType="with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750" fill="hold"/>
                            <p:tgtEl>
                              <p:spTgt spid="7"/>
                            </p:tgtEl>
                            <p:attrNameLst>
                              <p:attrName>ppt_x</p:attrName>
                            </p:attrNameLst>
                          </p:cBhvr>
                          <p:tavLst>
                            <p:tav tm="0">
                              <p:val>
                                <p:strVal val="#ppt_x"/>
                              </p:val>
                            </p:tav>
                            <p:tav tm="100000">
                              <p:val>
                                <p:strVal val="#ppt_x"/>
                              </p:val>
                            </p:tav>
                          </p:tavLst>
                        </p:anim>
                        <p:anim calcmode="lin" valueType="num">
                          <p:cBhvr additive="base">
                            <p:cTn dur="750" fill="hold"/>
                            <p:tgtEl>
                              <p:spTgt spid="7"/>
                            </p:tgtEl>
                            <p:attrNameLst>
                              <p:attrName>ppt_y</p:attrName>
                            </p:attrNameLst>
                          </p:cBhvr>
                          <p:tavLst>
                            <p:tav tm="0">
                              <p:val>
                                <p:strVal val="1+#ppt_h/2"/>
                              </p:val>
                            </p:tav>
                            <p:tav tm="100000">
                              <p:val>
                                <p:strVal val="#ppt_y"/>
                              </p:val>
                            </p:tav>
                          </p:tavLst>
                        </p:anim>
                      </p:childTnLst>
                    </p:cTn>
                  </p:par>
                </p:tnLst>
              </p:tmpl>
            </p:tmplLst>
          </p:bldP>
          <p:bldP spid="9" grpId="0">
            <p:tmplLst>
              <p:tmpl>
                <p:tnLst>
                  <p:par>
                    <p:cTn presetID="2" presetClass="entr" presetSubtype="4" decel="100000"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750" fill="hold"/>
                            <p:tgtEl>
                              <p:spTgt spid="9"/>
                            </p:tgtEl>
                            <p:attrNameLst>
                              <p:attrName>ppt_x</p:attrName>
                            </p:attrNameLst>
                          </p:cBhvr>
                          <p:tavLst>
                            <p:tav tm="0">
                              <p:val>
                                <p:strVal val="#ppt_x"/>
                              </p:val>
                            </p:tav>
                            <p:tav tm="100000">
                              <p:val>
                                <p:strVal val="#ppt_x"/>
                              </p:val>
                            </p:tav>
                          </p:tavLst>
                        </p:anim>
                        <p:anim calcmode="lin" valueType="num">
                          <p:cBhvr additive="base">
                            <p:cTn dur="750" fill="hold"/>
                            <p:tgtEl>
                              <p:spTgt spid="9"/>
                            </p:tgtEl>
                            <p:attrNameLst>
                              <p:attrName>ppt_y</p:attrName>
                            </p:attrNameLst>
                          </p:cBhvr>
                          <p:tavLst>
                            <p:tav tm="0">
                              <p:val>
                                <p:strVal val="1+#ppt_h/2"/>
                              </p:val>
                            </p:tav>
                            <p:tav tm="100000">
                              <p:val>
                                <p:strVal val="#ppt_y"/>
                              </p:val>
                            </p:tav>
                          </p:tavLst>
                        </p:anim>
                      </p:childTnLst>
                    </p:cTn>
                  </p:par>
                </p:tnLst>
              </p:tmpl>
            </p:tmplLst>
          </p:bldP>
          <p:bldP spid="10" grpId="0">
            <p:tmplLst>
              <p:tmpl>
                <p:tnLst>
                  <p:par>
                    <p:cTn presetID="2" presetClass="entr" presetSubtype="4" decel="10000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750" fill="hold"/>
                            <p:tgtEl>
                              <p:spTgt spid="10"/>
                            </p:tgtEl>
                            <p:attrNameLst>
                              <p:attrName>ppt_x</p:attrName>
                            </p:attrNameLst>
                          </p:cBhvr>
                          <p:tavLst>
                            <p:tav tm="0">
                              <p:val>
                                <p:strVal val="#ppt_x"/>
                              </p:val>
                            </p:tav>
                            <p:tav tm="100000">
                              <p:val>
                                <p:strVal val="#ppt_x"/>
                              </p:val>
                            </p:tav>
                          </p:tavLst>
                        </p:anim>
                        <p:anim calcmode="lin" valueType="num">
                          <p:cBhvr additive="base">
                            <p:cTn dur="750" fill="hold"/>
                            <p:tgtEl>
                              <p:spTgt spid="10"/>
                            </p:tgtEl>
                            <p:attrNameLst>
                              <p:attrName>ppt_y</p:attrName>
                            </p:attrNameLst>
                          </p:cBhvr>
                          <p:tavLst>
                            <p:tav tm="0">
                              <p:val>
                                <p:strVal val="1+#ppt_h/2"/>
                              </p:val>
                            </p:tav>
                            <p:tav tm="100000">
                              <p:val>
                                <p:strVal val="#ppt_y"/>
                              </p:val>
                            </p:tav>
                          </p:tavLst>
                        </p:anim>
                      </p:childTnLst>
                    </p:cTn>
                  </p:par>
                </p:tnLst>
              </p:tmpl>
            </p:tmplLst>
          </p:bldP>
          <p:bldP spid="11" grpId="0">
            <p:tmplLst>
              <p:tmpl>
                <p:tnLst>
                  <p:par>
                    <p:cTn presetID="2" presetClass="entr" presetSubtype="4" decel="10000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750" fill="hold"/>
                            <p:tgtEl>
                              <p:spTgt spid="11"/>
                            </p:tgtEl>
                            <p:attrNameLst>
                              <p:attrName>ppt_x</p:attrName>
                            </p:attrNameLst>
                          </p:cBhvr>
                          <p:tavLst>
                            <p:tav tm="0">
                              <p:val>
                                <p:strVal val="#ppt_x"/>
                              </p:val>
                            </p:tav>
                            <p:tav tm="100000">
                              <p:val>
                                <p:strVal val="#ppt_x"/>
                              </p:val>
                            </p:tav>
                          </p:tavLst>
                        </p:anim>
                        <p:anim calcmode="lin" valueType="num">
                          <p:cBhvr additive="base">
                            <p:cTn dur="750" fill="hold"/>
                            <p:tgtEl>
                              <p:spTgt spid="11"/>
                            </p:tgtEl>
                            <p:attrNameLst>
                              <p:attrName>ppt_y</p:attrName>
                            </p:attrNameLst>
                          </p:cBhvr>
                          <p:tavLst>
                            <p:tav tm="0">
                              <p:val>
                                <p:strVal val="1+#ppt_h/2"/>
                              </p:val>
                            </p:tav>
                            <p:tav tm="100000">
                              <p:val>
                                <p:strVal val="#ppt_y"/>
                              </p:val>
                            </p:tav>
                          </p:tavLst>
                        </p:anim>
                      </p:childTnLst>
                    </p:cTn>
                  </p:par>
                </p:tnLst>
              </p:tmpl>
            </p:tmplLst>
          </p:bldP>
          <p:bldP spid="12" grpId="0" animBg="1"/>
          <p:bldP spid="13" grpId="0" animBg="1"/>
          <p:bldP spid="14" grpId="0" animBg="1"/>
          <p:bldP spid="15" grpId="0" animBg="1"/>
          <p:bldP spid="16" grpId="0" animBg="1"/>
          <p:bldP spid="17" grpId="0" uiExpand="1" build="p">
            <p:tmplLst>
              <p:tmpl lvl="1">
                <p:tnLst>
                  <p:par>
                    <p:cTn presetID="2" presetClass="entr" presetSubtype="1"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0-#ppt_h/2"/>
                              </p:val>
                            </p:tav>
                            <p:tav tm="100000">
                              <p:val>
                                <p:strVal val="#ppt_y"/>
                              </p:val>
                            </p:tav>
                          </p:tavLst>
                        </p:anim>
                      </p:childTnLst>
                    </p:cTn>
                  </p:par>
                </p:tnLst>
              </p:tmpl>
              <p:tmpl lvl="2">
                <p:tnLst>
                  <p:par>
                    <p:cTn presetID="2" presetClass="entr" presetSubtype="4" decel="10000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decel="10000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1+#ppt_h/2"/>
                              </p:val>
                            </p:tav>
                            <p:tav tm="100000">
                              <p:val>
                                <p:strVal val="#ppt_y"/>
                              </p:val>
                            </p:tav>
                          </p:tavLst>
                        </p:anim>
                      </p:childTnLst>
                    </p:cTn>
                  </p:par>
                </p:tnLst>
              </p:tmpl>
              <p:tmpl lvl="4">
                <p:tnLst>
                  <p:par>
                    <p:cTn presetID="2" presetClass="entr" presetSubtype="4" decel="10000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1+#ppt_h/2"/>
                              </p:val>
                            </p:tav>
                            <p:tav tm="100000">
                              <p:val>
                                <p:strVal val="#ppt_y"/>
                              </p:val>
                            </p:tav>
                          </p:tavLst>
                        </p:anim>
                      </p:childTnLst>
                    </p:cTn>
                  </p:par>
                </p:tnLst>
              </p:tmpl>
              <p:tmpl lvl="5">
                <p:tnLst>
                  <p:par>
                    <p:cTn presetID="2" presetClass="entr" presetSubtype="4" decel="10000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1+#ppt_h/2"/>
                              </p:val>
                            </p:tav>
                            <p:tav tm="100000">
                              <p:val>
                                <p:strVal val="#ppt_y"/>
                              </p:val>
                            </p:tav>
                          </p:tavLst>
                        </p:anim>
                      </p:childTnLst>
                    </p:cTn>
                  </p:par>
                </p:tnLst>
              </p:tmpl>
            </p:tmplLst>
          </p:bldP>
          <p:bldP spid="18" grpId="0" uiExpand="1" build="p">
            <p:tmplLst>
              <p:tmpl lvl="1">
                <p:tnLst>
                  <p:par>
                    <p:cTn presetID="2" presetClass="entr" presetSubtype="1"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0-#ppt_h/2"/>
                              </p:val>
                            </p:tav>
                            <p:tav tm="100000">
                              <p:val>
                                <p:strVal val="#ppt_y"/>
                              </p:val>
                            </p:tav>
                          </p:tavLst>
                        </p:anim>
                      </p:childTnLst>
                    </p:cTn>
                  </p:par>
                </p:tnLst>
              </p:tmpl>
              <p:tmpl lvl="2">
                <p:tnLst>
                  <p:par>
                    <p:cTn presetID="2" presetClass="entr" presetSubtype="4"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1+#ppt_h/2"/>
                              </p:val>
                            </p:tav>
                            <p:tav tm="100000">
                              <p:val>
                                <p:strVal val="#ppt_y"/>
                              </p:val>
                            </p:tav>
                          </p:tavLst>
                        </p:anim>
                      </p:childTnLst>
                    </p:cTn>
                  </p:par>
                </p:tnLst>
              </p:tmpl>
              <p:tmpl lvl="4">
                <p:tnLst>
                  <p:par>
                    <p:cTn presetID="2" presetClass="entr" presetSubtype="4"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1+#ppt_h/2"/>
                              </p:val>
                            </p:tav>
                            <p:tav tm="100000">
                              <p:val>
                                <p:strVal val="#ppt_y"/>
                              </p:val>
                            </p:tav>
                          </p:tavLst>
                        </p:anim>
                      </p:childTnLst>
                    </p:cTn>
                  </p:par>
                </p:tnLst>
              </p:tmpl>
              <p:tmpl lvl="5">
                <p:tnLst>
                  <p:par>
                    <p:cTn presetID="2" presetClass="entr" presetSubtype="4"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1+#ppt_h/2"/>
                              </p:val>
                            </p:tav>
                            <p:tav tm="100000">
                              <p:val>
                                <p:strVal val="#ppt_y"/>
                              </p:val>
                            </p:tav>
                          </p:tavLst>
                        </p:anim>
                      </p:childTnLst>
                    </p:cTn>
                  </p:par>
                </p:tnLst>
              </p:tmpl>
            </p:tmplLst>
          </p:bldP>
          <p:bldP spid="19" grpId="0">
            <p:tmplLst>
              <p:tmpl>
                <p:tnLst>
                  <p:par>
                    <p:cTn presetID="2" presetClass="entr" presetSubtype="1" fill="hold" nodeType="withEffect">
                      <p:stCondLst>
                        <p:cond delay="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750" fill="hold"/>
                            <p:tgtEl>
                              <p:spTgt spid="19"/>
                            </p:tgtEl>
                            <p:attrNameLst>
                              <p:attrName>ppt_x</p:attrName>
                            </p:attrNameLst>
                          </p:cBhvr>
                          <p:tavLst>
                            <p:tav tm="0">
                              <p:val>
                                <p:strVal val="#ppt_x"/>
                              </p:val>
                            </p:tav>
                            <p:tav tm="100000">
                              <p:val>
                                <p:strVal val="#ppt_x"/>
                              </p:val>
                            </p:tav>
                          </p:tavLst>
                        </p:anim>
                        <p:anim calcmode="lin" valueType="num">
                          <p:cBhvr additive="base">
                            <p:cTn dur="750" fill="hold"/>
                            <p:tgtEl>
                              <p:spTgt spid="19"/>
                            </p:tgtEl>
                            <p:attrNameLst>
                              <p:attrName>ppt_y</p:attrName>
                            </p:attrNameLst>
                          </p:cBhvr>
                          <p:tavLst>
                            <p:tav tm="0">
                              <p:val>
                                <p:strVal val="0-#ppt_h/2"/>
                              </p:val>
                            </p:tav>
                            <p:tav tm="100000">
                              <p:val>
                                <p:strVal val="#ppt_y"/>
                              </p:val>
                            </p:tav>
                          </p:tavLst>
                        </p:anim>
                      </p:childTnLst>
                    </p:cTn>
                  </p:par>
                </p:tnLst>
              </p:tmpl>
            </p:tmplLst>
          </p:bldP>
          <p:bldP spid="20" grpId="0">
            <p:tmplLst>
              <p:tmpl>
                <p:tnLst>
                  <p:par>
                    <p:cTn presetID="2" presetClass="entr" presetSubtype="1" fill="hold" nodeType="withEffect">
                      <p:stCondLst>
                        <p:cond delay="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750" fill="hold"/>
                            <p:tgtEl>
                              <p:spTgt spid="20"/>
                            </p:tgtEl>
                            <p:attrNameLst>
                              <p:attrName>ppt_x</p:attrName>
                            </p:attrNameLst>
                          </p:cBhvr>
                          <p:tavLst>
                            <p:tav tm="0">
                              <p:val>
                                <p:strVal val="#ppt_x"/>
                              </p:val>
                            </p:tav>
                            <p:tav tm="100000">
                              <p:val>
                                <p:strVal val="#ppt_x"/>
                              </p:val>
                            </p:tav>
                          </p:tavLst>
                        </p:anim>
                        <p:anim calcmode="lin" valueType="num">
                          <p:cBhvr additive="base">
                            <p:cTn dur="750" fill="hold"/>
                            <p:tgtEl>
                              <p:spTgt spid="20"/>
                            </p:tgtEl>
                            <p:attrNameLst>
                              <p:attrName>ppt_y</p:attrName>
                            </p:attrNameLst>
                          </p:cBhvr>
                          <p:tavLst>
                            <p:tav tm="0">
                              <p:val>
                                <p:strVal val="0-#ppt_h/2"/>
                              </p:val>
                            </p:tav>
                            <p:tav tm="100000">
                              <p:val>
                                <p:strVal val="#ppt_y"/>
                              </p:val>
                            </p:tav>
                          </p:tavLst>
                        </p:anim>
                      </p:childTnLst>
                    </p:cTn>
                  </p:par>
                </p:tnLst>
              </p:tmpl>
            </p:tmplLst>
          </p:bldP>
          <p:bldP spid="21" grpId="0">
            <p:tmplLst>
              <p:tmpl>
                <p:tnLst>
                  <p:par>
                    <p:cTn presetID="2" presetClass="entr" presetSubtype="1" fill="hold" nodeType="withEffect">
                      <p:stCondLst>
                        <p:cond delay="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750" fill="hold"/>
                            <p:tgtEl>
                              <p:spTgt spid="21"/>
                            </p:tgtEl>
                            <p:attrNameLst>
                              <p:attrName>ppt_x</p:attrName>
                            </p:attrNameLst>
                          </p:cBhvr>
                          <p:tavLst>
                            <p:tav tm="0">
                              <p:val>
                                <p:strVal val="#ppt_x"/>
                              </p:val>
                            </p:tav>
                            <p:tav tm="100000">
                              <p:val>
                                <p:strVal val="#ppt_x"/>
                              </p:val>
                            </p:tav>
                          </p:tavLst>
                        </p:anim>
                        <p:anim calcmode="lin" valueType="num">
                          <p:cBhvr additive="base">
                            <p:cTn dur="750" fill="hold"/>
                            <p:tgtEl>
                              <p:spTgt spid="21"/>
                            </p:tgtEl>
                            <p:attrNameLst>
                              <p:attrName>ppt_y</p:attrName>
                            </p:attrNameLst>
                          </p:cBhvr>
                          <p:tavLst>
                            <p:tav tm="0">
                              <p:val>
                                <p:strVal val="0-#ppt_h/2"/>
                              </p:val>
                            </p:tav>
                            <p:tav tm="100000">
                              <p:val>
                                <p:strVal val="#ppt_y"/>
                              </p:val>
                            </p:tav>
                          </p:tavLst>
                        </p:anim>
                      </p:childTnLst>
                    </p:cTn>
                  </p:par>
                </p:tnLst>
              </p:tmpl>
            </p:tmplLst>
          </p:bldP>
        </p:bldLst>
      </p:timing>
    </mc:Fallback>
  </mc:AlternateContent>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3_50-50 Right Photo Layout">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bwMode="ltGray">
          <a:xfrm>
            <a:off x="6129304" y="0"/>
            <a:ext cx="6062696" cy="6856100"/>
          </a:xfrm>
          <a:blipFill>
            <a:blip r:embed="rId2"/>
            <a:srcRect/>
            <a:stretch>
              <a:fillRect/>
            </a:stretch>
          </a:blipFill>
        </p:spPr>
        <p:txBody>
          <a:bodyPr tIns="548640" anchor="ctr" anchorCtr="0">
            <a:noAutofit/>
          </a:bodyPr>
          <a:lstStyle>
            <a:lvl1pPr marL="0" indent="0" algn="ctr">
              <a:buNone/>
              <a:defRPr sz="3600" b="1" cap="none" baseline="0">
                <a:solidFill>
                  <a:srgbClr val="FFC000"/>
                </a:solidFill>
                <a:latin typeface="+mn-lt"/>
              </a:defRPr>
            </a:lvl1pPr>
          </a:lstStyle>
          <a:p>
            <a:r>
              <a:rPr lang="en-US" dirty="0"/>
              <a:t>Click icon to add pictures or go online at…</a:t>
            </a:r>
          </a:p>
        </p:txBody>
      </p:sp>
      <p:sp>
        <p:nvSpPr>
          <p:cNvPr id="6" name="Content Placeholder 2"/>
          <p:cNvSpPr>
            <a:spLocks noGrp="1"/>
          </p:cNvSpPr>
          <p:nvPr>
            <p:ph idx="18" hasCustomPrompt="1"/>
          </p:nvPr>
        </p:nvSpPr>
        <p:spPr>
          <a:xfrm>
            <a:off x="1875949" y="419100"/>
            <a:ext cx="2377440" cy="840230"/>
          </a:xfrm>
        </p:spPr>
        <p:txBody>
          <a:bodyPr lIns="146304" rIns="146304"/>
          <a:lstStyle>
            <a:lvl1pPr marL="0" algn="ctr" defTabSz="914400" rtl="0" eaLnBrk="1" latinLnBrk="0" hangingPunct="1">
              <a:defRPr lang="en-US" sz="5400" kern="1200" dirty="0">
                <a:solidFill>
                  <a:schemeClr val="accent4"/>
                </a:solidFill>
                <a:latin typeface="Segoe UI Black" panose="020B0A02040204020203" pitchFamily="34" charset="0"/>
                <a:ea typeface="Segoe UI Black" panose="020B0A02040204020203" pitchFamily="34" charset="0"/>
                <a:cs typeface="Segoe UI Black" panose="020B0A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dirty="0"/>
              <a:t>#</a:t>
            </a:r>
          </a:p>
        </p:txBody>
      </p:sp>
      <p:sp>
        <p:nvSpPr>
          <p:cNvPr id="8" name="Text Placeholder 6"/>
          <p:cNvSpPr>
            <a:spLocks noGrp="1"/>
          </p:cNvSpPr>
          <p:nvPr>
            <p:ph type="body" sz="quarter" idx="11"/>
          </p:nvPr>
        </p:nvSpPr>
        <p:spPr>
          <a:xfrm>
            <a:off x="0" y="3428050"/>
            <a:ext cx="6129304" cy="2754087"/>
          </a:xfrm>
        </p:spPr>
        <p:txBody>
          <a:bodyPr anchor="t" anchorCtr="0"/>
          <a:lstStyle>
            <a:lvl1pPr algn="ctr" defTabSz="914400" rtl="0" eaLnBrk="1" latinLnBrk="0" hangingPunct="1">
              <a:lnSpc>
                <a:spcPct val="90000"/>
              </a:lnSpc>
              <a:spcBef>
                <a:spcPct val="0"/>
              </a:spcBef>
              <a:spcAft>
                <a:spcPts val="3000"/>
              </a:spcAft>
              <a:buNone/>
              <a:defRPr lang="en-US" sz="3600" b="0" i="0" kern="1200" spc="0" baseline="0" dirty="0">
                <a:gradFill>
                  <a:gsLst>
                    <a:gs pos="0">
                      <a:schemeClr val="tx2"/>
                    </a:gs>
                    <a:gs pos="100000">
                      <a:schemeClr val="tx2"/>
                    </a:gs>
                  </a:gsLst>
                  <a:lin ang="5400000" scaled="1"/>
                </a:gradFill>
                <a:latin typeface="Segoe UI Semibold" panose="020B0702040204020203" pitchFamily="34" charset="0"/>
                <a:ea typeface="+mn-ea"/>
                <a:cs typeface="Segoe UI Semibold" panose="020B0702040204020203" pitchFamily="34" charset="0"/>
              </a:defRPr>
            </a:lvl1pPr>
            <a:lvl2pPr algn="ctr">
              <a:defRPr sz="2800"/>
            </a:lvl2pPr>
            <a:lvl3pPr algn="ctr">
              <a:defRPr lang="en-US" sz="2400" b="0" kern="1200" dirty="0">
                <a:solidFill>
                  <a:schemeClr val="tx1">
                    <a:lumMod val="85000"/>
                    <a:lumOff val="15000"/>
                  </a:schemeClr>
                </a:solidFill>
                <a:latin typeface="+mn-lt"/>
                <a:ea typeface="+mn-ea"/>
                <a:cs typeface="+mn-cs"/>
              </a:defRPr>
            </a:lvl3pPr>
            <a:lvl4pPr algn="ctr">
              <a:defRPr sz="2000" b="1"/>
            </a:lvl4pPr>
            <a:lvl5pPr algn="ct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2"/>
          <p:cNvSpPr>
            <a:spLocks noGrp="1"/>
          </p:cNvSpPr>
          <p:nvPr>
            <p:ph type="body" sz="quarter" idx="19"/>
          </p:nvPr>
        </p:nvSpPr>
        <p:spPr>
          <a:xfrm>
            <a:off x="0" y="1554163"/>
            <a:ext cx="6096000" cy="535531"/>
          </a:xfrm>
        </p:spPr>
        <p:txBody>
          <a:bodyPr/>
          <a:lstStyle>
            <a:lvl1pPr algn="ctr">
              <a:defRPr sz="3600" b="0">
                <a:latin typeface="+mj-lt"/>
              </a:defRPr>
            </a:lvl1pPr>
            <a:lvl2pPr algn="ctr">
              <a:defRPr lang="en-US" sz="3200" b="0" kern="1200" dirty="0" smtClean="0">
                <a:solidFill>
                  <a:schemeClr val="tx1">
                    <a:lumMod val="65000"/>
                    <a:lumOff val="35000"/>
                  </a:schemeClr>
                </a:solidFill>
                <a:latin typeface="+mj-lt"/>
                <a:ea typeface="+mn-ea"/>
                <a:cs typeface="+mn-cs"/>
              </a:defRPr>
            </a:lvl2pPr>
            <a:lvl3pPr algn="ctr">
              <a:defRPr/>
            </a:lvl3pPr>
            <a:lvl4pPr algn="ctr">
              <a:defRPr/>
            </a:lvl4pPr>
            <a:lvl5pPr algn="ctr">
              <a:defRPr/>
            </a:lvl5pPr>
          </a:lstStyle>
          <a:p>
            <a:pPr marL="0" lvl="0" indent="0" algn="ctr" defTabSz="914400" rtl="0" eaLnBrk="1" latinLnBrk="0" hangingPunct="1">
              <a:lnSpc>
                <a:spcPct val="90000"/>
              </a:lnSpc>
              <a:spcBef>
                <a:spcPts val="500"/>
              </a:spcBef>
              <a:buFont typeface="Arial" panose="020B0604020202020204" pitchFamily="34" charset="0"/>
              <a:buNone/>
            </a:pPr>
            <a:r>
              <a:rPr lang="en-US"/>
              <a:t>Edit Master text styles</a:t>
            </a:r>
          </a:p>
        </p:txBody>
      </p:sp>
      <p:sp>
        <p:nvSpPr>
          <p:cNvPr id="10"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bg1"/>
                </a:solidFill>
              </a:defRPr>
            </a:lvl1pPr>
          </a:lstStyle>
          <a:p>
            <a:fld id="{4997E989-D798-4C62-8E93-3D2D613C2488}" type="slidenum">
              <a:rPr lang="en-US" smtClean="0"/>
              <a:pPr/>
              <a:t>‹#›</a:t>
            </a:fld>
            <a:endParaRPr lang="en-US"/>
          </a:p>
        </p:txBody>
      </p:sp>
    </p:spTree>
    <p:extLst>
      <p:ext uri="{BB962C8B-B14F-4D97-AF65-F5344CB8AC3E}">
        <p14:creationId xmlns:p14="http://schemas.microsoft.com/office/powerpoint/2010/main" val="14651935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50-50 Right Photo Layou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bwMode="ltGray">
          <a:xfrm>
            <a:off x="6129304" y="0"/>
            <a:ext cx="6062696" cy="6856100"/>
          </a:xfrm>
          <a:blipFill>
            <a:blip r:embed="rId2"/>
            <a:srcRect/>
            <a:stretch>
              <a:fillRect/>
            </a:stretch>
          </a:blipFill>
        </p:spPr>
        <p:txBody>
          <a:bodyPr tIns="548640" anchor="ctr" anchorCtr="0">
            <a:noAutofit/>
          </a:bodyPr>
          <a:lstStyle>
            <a:lvl1pPr marL="0" indent="0" algn="ctr">
              <a:buNone/>
              <a:defRPr sz="3600" b="1" cap="none" baseline="0">
                <a:solidFill>
                  <a:srgbClr val="FFC000"/>
                </a:solidFill>
                <a:latin typeface="+mn-lt"/>
              </a:defRPr>
            </a:lvl1pPr>
          </a:lstStyle>
          <a:p>
            <a:r>
              <a:rPr lang="en-US"/>
              <a:t>Click icon to add picture</a:t>
            </a:r>
            <a:endParaRPr lang="en-US" dirty="0"/>
          </a:p>
        </p:txBody>
      </p:sp>
      <p:sp>
        <p:nvSpPr>
          <p:cNvPr id="4" name="Slide Number Placeholder 5"/>
          <p:cNvSpPr>
            <a:spLocks noGrp="1"/>
          </p:cNvSpPr>
          <p:nvPr>
            <p:ph type="sldNum" sz="quarter" idx="4"/>
          </p:nvPr>
        </p:nvSpPr>
        <p:spPr>
          <a:xfrm>
            <a:off x="11837561" y="6484937"/>
            <a:ext cx="387743" cy="365125"/>
          </a:xfrm>
          <a:prstGeom prst="rect">
            <a:avLst/>
          </a:prstGeom>
        </p:spPr>
        <p:txBody>
          <a:bodyPr vert="horz" lIns="91440" tIns="45720" rIns="91440" bIns="45720" rtlCol="0" anchor="ctr"/>
          <a:lstStyle>
            <a:lvl1pPr algn="r">
              <a:defRPr sz="1100">
                <a:solidFill>
                  <a:schemeClr val="bg1"/>
                </a:solidFill>
              </a:defRPr>
            </a:lvl1pPr>
          </a:lstStyle>
          <a:p>
            <a:fld id="{5AE1514C-5E56-4738-A1FF-4B1CFD2A3E36}" type="slidenum">
              <a:rPr lang="en-US" smtClean="0"/>
              <a:pPr/>
              <a:t>‹#›</a:t>
            </a:fld>
            <a:endParaRPr lang="en-US"/>
          </a:p>
        </p:txBody>
      </p:sp>
      <p:sp>
        <p:nvSpPr>
          <p:cNvPr id="6" name="Content Placeholder 2"/>
          <p:cNvSpPr>
            <a:spLocks noGrp="1"/>
          </p:cNvSpPr>
          <p:nvPr>
            <p:ph idx="18" hasCustomPrompt="1"/>
          </p:nvPr>
        </p:nvSpPr>
        <p:spPr>
          <a:xfrm>
            <a:off x="1875949" y="419100"/>
            <a:ext cx="2377440" cy="840230"/>
          </a:xfrm>
        </p:spPr>
        <p:txBody>
          <a:bodyPr lIns="146304" rIns="146304"/>
          <a:lstStyle>
            <a:lvl1pPr marL="0" algn="ctr" defTabSz="914400" rtl="0" eaLnBrk="1" latinLnBrk="0" hangingPunct="1">
              <a:defRPr lang="en-US" sz="5400" kern="1200" dirty="0">
                <a:solidFill>
                  <a:schemeClr val="accent4"/>
                </a:solidFill>
                <a:latin typeface="Segoe UI Black" panose="020B0A02040204020203" pitchFamily="34" charset="0"/>
                <a:ea typeface="Segoe UI Black" panose="020B0A02040204020203" pitchFamily="34" charset="0"/>
                <a:cs typeface="Segoe UI Black" panose="020B0A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dirty="0"/>
              <a:t>#</a:t>
            </a:r>
          </a:p>
        </p:txBody>
      </p:sp>
      <p:sp>
        <p:nvSpPr>
          <p:cNvPr id="9" name="Text Placeholder 6"/>
          <p:cNvSpPr>
            <a:spLocks noGrp="1"/>
          </p:cNvSpPr>
          <p:nvPr>
            <p:ph type="body" sz="quarter" idx="11"/>
          </p:nvPr>
        </p:nvSpPr>
        <p:spPr>
          <a:xfrm>
            <a:off x="0" y="3429000"/>
            <a:ext cx="6096000" cy="2594043"/>
          </a:xfrm>
        </p:spPr>
        <p:txBody>
          <a:bodyPr anchor="t" anchorCtr="0"/>
          <a:lstStyle>
            <a:lvl1pPr algn="ctr" defTabSz="914400" rtl="0" eaLnBrk="1" latinLnBrk="0" hangingPunct="1">
              <a:lnSpc>
                <a:spcPct val="90000"/>
              </a:lnSpc>
              <a:spcBef>
                <a:spcPct val="0"/>
              </a:spcBef>
              <a:spcAft>
                <a:spcPts val="3000"/>
              </a:spcAft>
              <a:buNone/>
              <a:defRPr lang="en-US" sz="3600" b="0" i="0" kern="1200" spc="0" baseline="0" dirty="0">
                <a:gradFill>
                  <a:gsLst>
                    <a:gs pos="0">
                      <a:schemeClr val="tx2"/>
                    </a:gs>
                    <a:gs pos="100000">
                      <a:schemeClr val="tx2"/>
                    </a:gs>
                  </a:gsLst>
                  <a:lin ang="5400000" scaled="1"/>
                </a:gradFill>
                <a:latin typeface="Segoe UI Semibold" panose="020B0702040204020203" pitchFamily="34" charset="0"/>
                <a:ea typeface="+mn-ea"/>
                <a:cs typeface="Segoe UI Semibold" panose="020B0702040204020203" pitchFamily="34" charset="0"/>
              </a:defRPr>
            </a:lvl1pPr>
            <a:lvl2pPr algn="ctr">
              <a:defRPr sz="2800"/>
            </a:lvl2pPr>
            <a:lvl3pPr algn="ctr">
              <a:spcAft>
                <a:spcPts val="600"/>
              </a:spcAft>
              <a:defRPr lang="en-US" sz="2400" b="0" kern="1200" dirty="0">
                <a:solidFill>
                  <a:schemeClr val="tx1">
                    <a:lumMod val="85000"/>
                    <a:lumOff val="15000"/>
                  </a:schemeClr>
                </a:solidFill>
                <a:latin typeface="+mn-lt"/>
                <a:ea typeface="+mn-ea"/>
                <a:cs typeface="+mn-cs"/>
              </a:defRPr>
            </a:lvl3pPr>
            <a:lvl4pPr algn="ctr">
              <a:defRPr sz="2000" b="1"/>
            </a:lvl4pPr>
            <a:lvl5pPr algn="ct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2"/>
          <p:cNvSpPr>
            <a:spLocks noGrp="1"/>
          </p:cNvSpPr>
          <p:nvPr>
            <p:ph type="body" sz="quarter" idx="19"/>
          </p:nvPr>
        </p:nvSpPr>
        <p:spPr>
          <a:xfrm>
            <a:off x="0" y="1554163"/>
            <a:ext cx="6096000" cy="548957"/>
          </a:xfrm>
        </p:spPr>
        <p:txBody>
          <a:bodyPr/>
          <a:lstStyle>
            <a:lvl1pPr algn="ctr">
              <a:defRPr sz="3600" b="0">
                <a:latin typeface="+mj-lt"/>
              </a:defRPr>
            </a:lvl1pPr>
            <a:lvl2pPr algn="ctr">
              <a:defRPr lang="en-US" sz="3200" b="0" kern="1200" dirty="0">
                <a:solidFill>
                  <a:schemeClr val="tx1">
                    <a:lumMod val="65000"/>
                    <a:lumOff val="35000"/>
                  </a:schemeClr>
                </a:solidFill>
                <a:latin typeface="+mj-lt"/>
                <a:ea typeface="+mn-ea"/>
                <a:cs typeface="+mn-cs"/>
              </a:defRPr>
            </a:lvl2pPr>
            <a:lvl3pPr algn="ctr">
              <a:defRPr/>
            </a:lvl3pPr>
            <a:lvl4pPr algn="ctr">
              <a:defRPr/>
            </a:lvl4pPr>
            <a:lvl5pPr algn="ctr">
              <a:defRPr/>
            </a:lvl5pPr>
          </a:lstStyle>
          <a:p>
            <a:pPr marL="0" lvl="0" indent="0" algn="ctr" defTabSz="914400" rtl="0" eaLnBrk="1" latinLnBrk="0" hangingPunct="1">
              <a:lnSpc>
                <a:spcPct val="90000"/>
              </a:lnSpc>
              <a:spcBef>
                <a:spcPts val="500"/>
              </a:spcBef>
              <a:buFont typeface="Arial" panose="020B0604020202020204" pitchFamily="34" charset="0"/>
              <a:buNone/>
            </a:pPr>
            <a:r>
              <a:rPr lang="en-US"/>
              <a:t>Edit Master text styles</a:t>
            </a:r>
          </a:p>
        </p:txBody>
      </p:sp>
      <p:sp>
        <p:nvSpPr>
          <p:cNvPr id="12" name="Slide Number Placeholder 7"/>
          <p:cNvSpPr txBox="1">
            <a:spLocks/>
          </p:cNvSpPr>
          <p:nvPr userDrawn="1"/>
        </p:nvSpPr>
        <p:spPr>
          <a:xfrm>
            <a:off x="10343911" y="6498718"/>
            <a:ext cx="523406" cy="365125"/>
          </a:xfrm>
          <a:prstGeom prst="rect">
            <a:avLst/>
          </a:prstGeom>
        </p:spPr>
        <p:txBody>
          <a:bodyPr vert="horz" wrap="none" lIns="91440" tIns="45720" rIns="91440" bIns="45720" rtlCol="0" anchor="ctr"/>
          <a:lstStyle>
            <a:defPPr>
              <a:defRPr lang="en-US"/>
            </a:defPPr>
            <a:lvl1pPr marL="0" algn="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97E989-D798-4C62-8E93-3D2D613C2488}" type="slidenum">
              <a:rPr lang="en-US" smtClean="0">
                <a:solidFill>
                  <a:schemeClr val="bg1"/>
                </a:solidFill>
              </a:rPr>
              <a:pPr/>
              <a:t>‹#›</a:t>
            </a:fld>
            <a:endParaRPr lang="en-US">
              <a:solidFill>
                <a:schemeClr val="bg1"/>
              </a:solidFill>
            </a:endParaRPr>
          </a:p>
        </p:txBody>
      </p:sp>
    </p:spTree>
    <p:extLst>
      <p:ext uri="{BB962C8B-B14F-4D97-AF65-F5344CB8AC3E}">
        <p14:creationId xmlns:p14="http://schemas.microsoft.com/office/powerpoint/2010/main" val="4439579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2_50-50 Right Photo Layou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bwMode="ltGray">
          <a:xfrm>
            <a:off x="6129304" y="0"/>
            <a:ext cx="6062696" cy="6856100"/>
          </a:xfrm>
          <a:blipFill>
            <a:blip r:embed="rId2"/>
            <a:srcRect/>
            <a:stretch>
              <a:fillRect/>
            </a:stretch>
          </a:blipFill>
        </p:spPr>
        <p:txBody>
          <a:bodyPr tIns="548640" anchor="ctr" anchorCtr="0">
            <a:noAutofit/>
          </a:bodyPr>
          <a:lstStyle>
            <a:lvl1pPr marL="0" indent="0" algn="ctr">
              <a:buNone/>
              <a:defRPr sz="3600" b="1" cap="none" baseline="0">
                <a:solidFill>
                  <a:srgbClr val="FFC000"/>
                </a:solidFill>
                <a:latin typeface="+mn-lt"/>
              </a:defRPr>
            </a:lvl1pPr>
          </a:lstStyle>
          <a:p>
            <a:r>
              <a:rPr lang="en-US"/>
              <a:t>Click icon to add picture</a:t>
            </a:r>
            <a:endParaRPr lang="en-US" dirty="0"/>
          </a:p>
        </p:txBody>
      </p:sp>
      <p:sp>
        <p:nvSpPr>
          <p:cNvPr id="7" name="Text Placeholder 6"/>
          <p:cNvSpPr>
            <a:spLocks noGrp="1"/>
          </p:cNvSpPr>
          <p:nvPr>
            <p:ph type="body" sz="quarter" idx="11"/>
          </p:nvPr>
        </p:nvSpPr>
        <p:spPr>
          <a:xfrm>
            <a:off x="0" y="3429000"/>
            <a:ext cx="6129304" cy="2754087"/>
          </a:xfrm>
        </p:spPr>
        <p:txBody>
          <a:bodyPr anchor="t" anchorCtr="0"/>
          <a:lstStyle>
            <a:lvl1pPr algn="ctr" defTabSz="914400" rtl="0" eaLnBrk="1" latinLnBrk="0" hangingPunct="1">
              <a:lnSpc>
                <a:spcPct val="90000"/>
              </a:lnSpc>
              <a:spcBef>
                <a:spcPct val="0"/>
              </a:spcBef>
              <a:spcAft>
                <a:spcPts val="3000"/>
              </a:spcAft>
              <a:buNone/>
              <a:defRPr lang="en-US" sz="3600" b="0" i="0" kern="1200" spc="0" baseline="0" dirty="0">
                <a:gradFill>
                  <a:gsLst>
                    <a:gs pos="0">
                      <a:schemeClr val="tx2"/>
                    </a:gs>
                    <a:gs pos="100000">
                      <a:schemeClr val="tx2"/>
                    </a:gs>
                  </a:gsLst>
                  <a:lin ang="5400000" scaled="1"/>
                </a:gradFill>
                <a:latin typeface="Segoe UI Semibold" panose="020B0702040204020203" pitchFamily="34" charset="0"/>
                <a:ea typeface="+mn-ea"/>
                <a:cs typeface="Segoe UI Semibold" panose="020B0702040204020203" pitchFamily="34" charset="0"/>
              </a:defRPr>
            </a:lvl1pPr>
            <a:lvl2pPr algn="ctr">
              <a:defRPr sz="2800"/>
            </a:lvl2pPr>
            <a:lvl3pPr algn="ctr">
              <a:defRPr lang="en-US" sz="2400" b="0" kern="1200" dirty="0">
                <a:solidFill>
                  <a:schemeClr val="tx1">
                    <a:lumMod val="85000"/>
                    <a:lumOff val="15000"/>
                  </a:schemeClr>
                </a:solidFill>
                <a:latin typeface="+mn-lt"/>
                <a:ea typeface="+mn-ea"/>
                <a:cs typeface="+mn-cs"/>
              </a:defRPr>
            </a:lvl3pPr>
            <a:lvl4pPr algn="ctr">
              <a:defRPr sz="2000" b="1"/>
            </a:lvl4pPr>
            <a:lvl5pPr algn="ct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2"/>
          <p:cNvSpPr>
            <a:spLocks noGrp="1"/>
          </p:cNvSpPr>
          <p:nvPr>
            <p:ph idx="18" hasCustomPrompt="1"/>
          </p:nvPr>
        </p:nvSpPr>
        <p:spPr>
          <a:xfrm>
            <a:off x="1875949" y="419100"/>
            <a:ext cx="2377440" cy="840230"/>
          </a:xfrm>
        </p:spPr>
        <p:txBody>
          <a:bodyPr lIns="146304" rIns="146304"/>
          <a:lstStyle>
            <a:lvl1pPr marL="0" algn="ctr" defTabSz="914400" rtl="0" eaLnBrk="1" latinLnBrk="0" hangingPunct="1">
              <a:defRPr lang="en-US" sz="5400" kern="1200" dirty="0">
                <a:solidFill>
                  <a:schemeClr val="accent4"/>
                </a:solidFill>
                <a:latin typeface="Segoe UI Black" panose="020B0A02040204020203" pitchFamily="34" charset="0"/>
                <a:ea typeface="Segoe UI Black" panose="020B0A02040204020203" pitchFamily="34" charset="0"/>
                <a:cs typeface="Segoe UI Black" panose="020B0A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dirty="0"/>
              <a:t>#</a:t>
            </a:r>
          </a:p>
        </p:txBody>
      </p:sp>
      <p:sp>
        <p:nvSpPr>
          <p:cNvPr id="3" name="Text Placeholder 2"/>
          <p:cNvSpPr>
            <a:spLocks noGrp="1"/>
          </p:cNvSpPr>
          <p:nvPr>
            <p:ph type="body" sz="quarter" idx="19"/>
          </p:nvPr>
        </p:nvSpPr>
        <p:spPr>
          <a:xfrm>
            <a:off x="0" y="1554163"/>
            <a:ext cx="6129304" cy="535531"/>
          </a:xfrm>
        </p:spPr>
        <p:txBody>
          <a:bodyPr/>
          <a:lstStyle>
            <a:lvl1pPr algn="ctr">
              <a:defRPr sz="3600" b="0">
                <a:latin typeface="+mj-lt"/>
              </a:defRPr>
            </a:lvl1pPr>
            <a:lvl2pPr algn="ctr">
              <a:defRPr lang="en-US" sz="3200" b="0" kern="1200" dirty="0">
                <a:solidFill>
                  <a:schemeClr val="tx1">
                    <a:lumMod val="65000"/>
                    <a:lumOff val="35000"/>
                  </a:schemeClr>
                </a:solidFill>
                <a:latin typeface="+mj-lt"/>
                <a:ea typeface="+mn-ea"/>
                <a:cs typeface="+mn-cs"/>
              </a:defRPr>
            </a:lvl2pPr>
            <a:lvl3pPr algn="ctr">
              <a:defRPr/>
            </a:lvl3pPr>
            <a:lvl4pPr algn="ctr">
              <a:defRPr/>
            </a:lvl4pPr>
            <a:lvl5pPr algn="ctr">
              <a:defRPr/>
            </a:lvl5pPr>
          </a:lstStyle>
          <a:p>
            <a:pPr marL="0" lvl="0" indent="0" algn="ctr" defTabSz="914400" rtl="0" eaLnBrk="1" latinLnBrk="0" hangingPunct="1">
              <a:lnSpc>
                <a:spcPct val="90000"/>
              </a:lnSpc>
              <a:spcBef>
                <a:spcPts val="500"/>
              </a:spcBef>
              <a:buFont typeface="Arial" panose="020B0604020202020204" pitchFamily="34" charset="0"/>
              <a:buNone/>
            </a:pPr>
            <a:r>
              <a:rPr lang="en-US"/>
              <a:t>Edit Master text styles</a:t>
            </a:r>
          </a:p>
        </p:txBody>
      </p:sp>
      <p:sp>
        <p:nvSpPr>
          <p:cNvPr id="8"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bg1"/>
                </a:solidFill>
              </a:defRPr>
            </a:lvl1pPr>
          </a:lstStyle>
          <a:p>
            <a:fld id="{4997E989-D798-4C62-8E93-3D2D613C2488}" type="slidenum">
              <a:rPr lang="en-US" smtClean="0"/>
              <a:pPr/>
              <a:t>‹#›</a:t>
            </a:fld>
            <a:endParaRPr lang="en-US"/>
          </a:p>
        </p:txBody>
      </p:sp>
    </p:spTree>
    <p:extLst>
      <p:ext uri="{BB962C8B-B14F-4D97-AF65-F5344CB8AC3E}">
        <p14:creationId xmlns:p14="http://schemas.microsoft.com/office/powerpoint/2010/main" val="18882334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50-50 Left Photo Layout with tex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bwMode="ltGray">
          <a:xfrm flipH="1">
            <a:off x="-1" y="0"/>
            <a:ext cx="6094444" cy="6856100"/>
          </a:xfrm>
          <a:blipFill>
            <a:blip r:embed="rId2"/>
            <a:stretch>
              <a:fillRect/>
            </a:stretch>
          </a:blipFill>
        </p:spPr>
        <p:txBody>
          <a:bodyPr tIns="548640" anchor="ctr" anchorCtr="0">
            <a:noAutofit/>
          </a:bodyPr>
          <a:lstStyle>
            <a:lvl1pPr marL="0" indent="0" algn="ctr">
              <a:buNone/>
              <a:defRPr sz="1568" b="1" cap="none" baseline="0">
                <a:gradFill>
                  <a:gsLst>
                    <a:gs pos="0">
                      <a:srgbClr val="FFFFFF"/>
                    </a:gs>
                    <a:gs pos="27000">
                      <a:srgbClr val="FFFFFF"/>
                    </a:gs>
                  </a:gsLst>
                  <a:lin ang="5400000" scaled="0"/>
                </a:gradFill>
                <a:latin typeface="+mn-lt"/>
              </a:defRPr>
            </a:lvl1pPr>
          </a:lstStyle>
          <a:p>
            <a:r>
              <a:rPr lang="en-US"/>
              <a:t>Click icon to add picture</a:t>
            </a:r>
            <a:endParaRPr lang="en-US" dirty="0"/>
          </a:p>
        </p:txBody>
      </p:sp>
      <p:sp>
        <p:nvSpPr>
          <p:cNvPr id="8" name="Text Placeholder 6"/>
          <p:cNvSpPr>
            <a:spLocks noGrp="1"/>
          </p:cNvSpPr>
          <p:nvPr>
            <p:ph type="body" sz="quarter" idx="11"/>
          </p:nvPr>
        </p:nvSpPr>
        <p:spPr>
          <a:xfrm>
            <a:off x="6094443" y="3425619"/>
            <a:ext cx="6097555" cy="2754087"/>
          </a:xfrm>
        </p:spPr>
        <p:txBody>
          <a:bodyPr anchor="t" anchorCtr="0"/>
          <a:lstStyle>
            <a:lvl1pPr algn="ctr" defTabSz="914400" rtl="0" eaLnBrk="1" latinLnBrk="0" hangingPunct="1">
              <a:lnSpc>
                <a:spcPct val="90000"/>
              </a:lnSpc>
              <a:spcBef>
                <a:spcPct val="0"/>
              </a:spcBef>
              <a:spcAft>
                <a:spcPts val="3000"/>
              </a:spcAft>
              <a:buNone/>
              <a:defRPr lang="en-US" sz="3600" b="0" i="0" kern="1200" spc="0" baseline="0" dirty="0">
                <a:gradFill>
                  <a:gsLst>
                    <a:gs pos="0">
                      <a:schemeClr val="tx2"/>
                    </a:gs>
                    <a:gs pos="100000">
                      <a:schemeClr val="tx2"/>
                    </a:gs>
                  </a:gsLst>
                  <a:lin ang="5400000" scaled="1"/>
                </a:gradFill>
                <a:latin typeface="Segoe UI Semibold" panose="020B0702040204020203" pitchFamily="34" charset="0"/>
                <a:ea typeface="+mn-ea"/>
                <a:cs typeface="Segoe UI Semibold" panose="020B0702040204020203" pitchFamily="34" charset="0"/>
              </a:defRPr>
            </a:lvl1pPr>
            <a:lvl2pPr algn="ctr">
              <a:defRPr sz="2800"/>
            </a:lvl2pPr>
            <a:lvl3pPr algn="ctr">
              <a:defRPr lang="en-US" sz="2400" b="0" kern="1200" dirty="0">
                <a:solidFill>
                  <a:schemeClr val="tx1">
                    <a:lumMod val="85000"/>
                    <a:lumOff val="15000"/>
                  </a:schemeClr>
                </a:solidFill>
                <a:latin typeface="+mn-lt"/>
                <a:ea typeface="+mn-ea"/>
                <a:cs typeface="+mn-cs"/>
              </a:defRPr>
            </a:lvl3pPr>
            <a:lvl4pPr algn="ctr">
              <a:defRPr sz="2000" b="1"/>
            </a:lvl4pPr>
            <a:lvl5pPr algn="ct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2"/>
          <p:cNvSpPr>
            <a:spLocks noGrp="1"/>
          </p:cNvSpPr>
          <p:nvPr>
            <p:ph type="body" sz="quarter" idx="19"/>
          </p:nvPr>
        </p:nvSpPr>
        <p:spPr>
          <a:xfrm>
            <a:off x="6094443" y="1554163"/>
            <a:ext cx="6097556" cy="535531"/>
          </a:xfrm>
        </p:spPr>
        <p:txBody>
          <a:bodyPr/>
          <a:lstStyle>
            <a:lvl1pPr algn="ctr">
              <a:defRPr sz="3600" b="0">
                <a:latin typeface="+mj-lt"/>
              </a:defRPr>
            </a:lvl1pPr>
            <a:lvl2pPr algn="ctr">
              <a:defRPr lang="en-US" sz="3200" b="0" kern="1200" dirty="0">
                <a:solidFill>
                  <a:schemeClr val="tx1">
                    <a:lumMod val="65000"/>
                    <a:lumOff val="35000"/>
                  </a:schemeClr>
                </a:solidFill>
                <a:latin typeface="+mj-lt"/>
                <a:ea typeface="+mn-ea"/>
                <a:cs typeface="+mn-cs"/>
              </a:defRPr>
            </a:lvl2pPr>
            <a:lvl3pPr algn="ctr">
              <a:defRPr/>
            </a:lvl3pPr>
            <a:lvl4pPr algn="ctr">
              <a:defRPr/>
            </a:lvl4pPr>
            <a:lvl5pPr algn="ctr">
              <a:defRPr/>
            </a:lvl5pPr>
          </a:lstStyle>
          <a:p>
            <a:pPr marL="0" lvl="0" indent="0" algn="ctr" defTabSz="914400" rtl="0" eaLnBrk="1" latinLnBrk="0" hangingPunct="1">
              <a:lnSpc>
                <a:spcPct val="90000"/>
              </a:lnSpc>
              <a:spcBef>
                <a:spcPts val="500"/>
              </a:spcBef>
              <a:buFont typeface="Arial" panose="020B0604020202020204" pitchFamily="34" charset="0"/>
              <a:buNone/>
            </a:pPr>
            <a:r>
              <a:rPr lang="en-US"/>
              <a:t>Edit Master text styles</a:t>
            </a:r>
          </a:p>
        </p:txBody>
      </p:sp>
      <p:sp>
        <p:nvSpPr>
          <p:cNvPr id="10" name="Content Placeholder 2"/>
          <p:cNvSpPr>
            <a:spLocks noGrp="1"/>
          </p:cNvSpPr>
          <p:nvPr>
            <p:ph idx="18" hasCustomPrompt="1"/>
          </p:nvPr>
        </p:nvSpPr>
        <p:spPr>
          <a:xfrm>
            <a:off x="7743349" y="419100"/>
            <a:ext cx="2377440" cy="840230"/>
          </a:xfrm>
        </p:spPr>
        <p:txBody>
          <a:bodyPr lIns="146304" rIns="146304"/>
          <a:lstStyle>
            <a:lvl1pPr marL="0" algn="ctr" defTabSz="914400" rtl="0" eaLnBrk="1" latinLnBrk="0" hangingPunct="1">
              <a:defRPr lang="en-US" sz="5400" kern="1200" dirty="0">
                <a:solidFill>
                  <a:schemeClr val="accent4"/>
                </a:solidFill>
                <a:latin typeface="Segoe UI Black" panose="020B0A02040204020203" pitchFamily="34" charset="0"/>
                <a:ea typeface="Segoe UI Black" panose="020B0A02040204020203" pitchFamily="34" charset="0"/>
                <a:cs typeface="Segoe UI Black" panose="020B0A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dirty="0"/>
              <a:t>#</a:t>
            </a:r>
          </a:p>
        </p:txBody>
      </p:sp>
      <p:sp>
        <p:nvSpPr>
          <p:cNvPr id="11"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pPr/>
              <a:t>‹#›</a:t>
            </a:fld>
            <a:endParaRPr lang="en-US"/>
          </a:p>
        </p:txBody>
      </p:sp>
    </p:spTree>
    <p:extLst>
      <p:ext uri="{BB962C8B-B14F-4D97-AF65-F5344CB8AC3E}">
        <p14:creationId xmlns:p14="http://schemas.microsoft.com/office/powerpoint/2010/main" val="1798201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5_50-50 Left Photo Layout with tex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bwMode="ltGray">
          <a:xfrm>
            <a:off x="0" y="0"/>
            <a:ext cx="6094444" cy="6856100"/>
          </a:xfrm>
          <a:blipFill>
            <a:blip r:embed="rId2"/>
            <a:srcRect/>
            <a:stretch>
              <a:fillRect/>
            </a:stretch>
          </a:blipFill>
        </p:spPr>
        <p:txBody>
          <a:bodyPr tIns="548640" anchor="ctr" anchorCtr="0">
            <a:noAutofit/>
          </a:bodyPr>
          <a:lstStyle>
            <a:lvl1pPr marL="0" indent="0" algn="ctr">
              <a:buNone/>
              <a:defRPr sz="1568" b="1" cap="none" baseline="0">
                <a:gradFill>
                  <a:gsLst>
                    <a:gs pos="0">
                      <a:srgbClr val="FFFFFF"/>
                    </a:gs>
                    <a:gs pos="27000">
                      <a:srgbClr val="FFFFFF"/>
                    </a:gs>
                  </a:gsLst>
                  <a:lin ang="5400000" scaled="0"/>
                </a:gradFill>
                <a:latin typeface="+mn-lt"/>
              </a:defRPr>
            </a:lvl1pPr>
          </a:lstStyle>
          <a:p>
            <a:r>
              <a:rPr lang="en-US"/>
              <a:t>Click icon to add picture</a:t>
            </a:r>
            <a:endParaRPr lang="en-US" dirty="0"/>
          </a:p>
        </p:txBody>
      </p:sp>
      <p:sp>
        <p:nvSpPr>
          <p:cNvPr id="8" name="Text Placeholder 6"/>
          <p:cNvSpPr>
            <a:spLocks noGrp="1"/>
          </p:cNvSpPr>
          <p:nvPr>
            <p:ph type="body" sz="quarter" idx="11"/>
          </p:nvPr>
        </p:nvSpPr>
        <p:spPr>
          <a:xfrm>
            <a:off x="6180534" y="3429000"/>
            <a:ext cx="6011466" cy="2754087"/>
          </a:xfrm>
        </p:spPr>
        <p:txBody>
          <a:bodyPr anchor="t" anchorCtr="0"/>
          <a:lstStyle>
            <a:lvl1pPr algn="ctr" defTabSz="914400" rtl="0" eaLnBrk="1" latinLnBrk="0" hangingPunct="1">
              <a:lnSpc>
                <a:spcPct val="90000"/>
              </a:lnSpc>
              <a:spcBef>
                <a:spcPct val="0"/>
              </a:spcBef>
              <a:spcAft>
                <a:spcPts val="3000"/>
              </a:spcAft>
              <a:buNone/>
              <a:defRPr lang="en-US" sz="3600" b="0" i="0" kern="1200" spc="0" baseline="0" dirty="0">
                <a:solidFill>
                  <a:schemeClr val="tx2"/>
                </a:solidFill>
                <a:latin typeface="Segoe UI Semibold" panose="020B0702040204020203" pitchFamily="34" charset="0"/>
                <a:ea typeface="+mn-ea"/>
                <a:cs typeface="Segoe UI Semibold" panose="020B0702040204020203" pitchFamily="34" charset="0"/>
              </a:defRPr>
            </a:lvl1pPr>
            <a:lvl2pPr algn="ctr">
              <a:defRPr sz="2800"/>
            </a:lvl2pPr>
            <a:lvl3pPr algn="ctr">
              <a:defRPr lang="en-US" sz="2400" b="0" kern="1200" dirty="0">
                <a:solidFill>
                  <a:schemeClr val="tx1">
                    <a:lumMod val="85000"/>
                    <a:lumOff val="15000"/>
                  </a:schemeClr>
                </a:solidFill>
                <a:latin typeface="+mn-lt"/>
                <a:ea typeface="+mn-ea"/>
                <a:cs typeface="+mn-cs"/>
              </a:defRPr>
            </a:lvl3pPr>
            <a:lvl4pPr algn="ctr">
              <a:defRPr sz="2000" b="1"/>
            </a:lvl4pPr>
            <a:lvl5pPr algn="ct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2"/>
          <p:cNvSpPr>
            <a:spLocks noGrp="1"/>
          </p:cNvSpPr>
          <p:nvPr>
            <p:ph type="body" sz="quarter" idx="19"/>
          </p:nvPr>
        </p:nvSpPr>
        <p:spPr>
          <a:xfrm>
            <a:off x="6180534" y="1554163"/>
            <a:ext cx="5791200" cy="535531"/>
          </a:xfrm>
        </p:spPr>
        <p:txBody>
          <a:bodyPr/>
          <a:lstStyle>
            <a:lvl1pPr algn="ctr">
              <a:defRPr sz="3600" b="0">
                <a:latin typeface="+mj-lt"/>
              </a:defRPr>
            </a:lvl1pPr>
            <a:lvl2pPr algn="ctr">
              <a:defRPr lang="en-US" sz="3200" b="0" kern="1200" dirty="0" smtClean="0">
                <a:solidFill>
                  <a:schemeClr val="tx1">
                    <a:lumMod val="65000"/>
                    <a:lumOff val="35000"/>
                  </a:schemeClr>
                </a:solidFill>
                <a:latin typeface="+mj-lt"/>
                <a:ea typeface="+mn-ea"/>
                <a:cs typeface="+mn-cs"/>
              </a:defRPr>
            </a:lvl2pPr>
            <a:lvl3pPr algn="ctr">
              <a:defRPr/>
            </a:lvl3pPr>
            <a:lvl4pPr algn="ctr">
              <a:defRPr/>
            </a:lvl4pPr>
            <a:lvl5pPr algn="ctr">
              <a:defRPr/>
            </a:lvl5pPr>
          </a:lstStyle>
          <a:p>
            <a:pPr marL="0" lvl="0" indent="0" algn="ctr" defTabSz="914400" rtl="0" eaLnBrk="1" latinLnBrk="0" hangingPunct="1">
              <a:lnSpc>
                <a:spcPct val="90000"/>
              </a:lnSpc>
              <a:spcBef>
                <a:spcPts val="500"/>
              </a:spcBef>
              <a:buFont typeface="Arial" panose="020B0604020202020204" pitchFamily="34" charset="0"/>
              <a:buNone/>
            </a:pPr>
            <a:r>
              <a:rPr lang="en-US"/>
              <a:t>Edit Master text styles</a:t>
            </a:r>
          </a:p>
        </p:txBody>
      </p:sp>
      <p:sp>
        <p:nvSpPr>
          <p:cNvPr id="11" name="Content Placeholder 2"/>
          <p:cNvSpPr>
            <a:spLocks noGrp="1"/>
          </p:cNvSpPr>
          <p:nvPr>
            <p:ph idx="18" hasCustomPrompt="1"/>
          </p:nvPr>
        </p:nvSpPr>
        <p:spPr>
          <a:xfrm>
            <a:off x="7743349" y="419100"/>
            <a:ext cx="2377440" cy="840230"/>
          </a:xfrm>
        </p:spPr>
        <p:txBody>
          <a:bodyPr lIns="146304" rIns="146304"/>
          <a:lstStyle>
            <a:lvl1pPr marL="0" algn="ctr" defTabSz="914400" rtl="0" eaLnBrk="1" latinLnBrk="0" hangingPunct="1">
              <a:defRPr lang="en-US" sz="5400" kern="1200" dirty="0">
                <a:solidFill>
                  <a:schemeClr val="accent4"/>
                </a:solidFill>
                <a:latin typeface="Segoe UI Black" panose="020B0A02040204020203" pitchFamily="34" charset="0"/>
                <a:ea typeface="Segoe UI Black" panose="020B0A02040204020203" pitchFamily="34" charset="0"/>
                <a:cs typeface="Segoe UI Black" panose="020B0A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dirty="0"/>
              <a:t>#</a:t>
            </a:r>
          </a:p>
        </p:txBody>
      </p:sp>
      <p:sp>
        <p:nvSpPr>
          <p:cNvPr id="12"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pPr/>
              <a:t>‹#›</a:t>
            </a:fld>
            <a:endParaRPr lang="en-US"/>
          </a:p>
        </p:txBody>
      </p:sp>
    </p:spTree>
    <p:extLst>
      <p:ext uri="{BB962C8B-B14F-4D97-AF65-F5344CB8AC3E}">
        <p14:creationId xmlns:p14="http://schemas.microsoft.com/office/powerpoint/2010/main" val="241761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4_50-50 Left Photo Layout with tex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bwMode="ltGray">
          <a:xfrm flipH="1">
            <a:off x="0" y="0"/>
            <a:ext cx="6094444" cy="6856100"/>
          </a:xfrm>
          <a:blipFill>
            <a:blip r:embed="rId2"/>
            <a:stretch>
              <a:fillRect/>
            </a:stretch>
          </a:blipFill>
        </p:spPr>
        <p:txBody>
          <a:bodyPr tIns="548640" anchor="ctr" anchorCtr="0">
            <a:noAutofit/>
          </a:bodyPr>
          <a:lstStyle>
            <a:lvl1pPr marL="0" indent="0" algn="ctr">
              <a:buNone/>
              <a:defRPr sz="1568" b="1" cap="none" baseline="0">
                <a:gradFill>
                  <a:gsLst>
                    <a:gs pos="0">
                      <a:srgbClr val="FFFFFF"/>
                    </a:gs>
                    <a:gs pos="27000">
                      <a:srgbClr val="FFFFFF"/>
                    </a:gs>
                  </a:gsLst>
                  <a:lin ang="5400000" scaled="0"/>
                </a:gradFill>
                <a:latin typeface="+mn-lt"/>
              </a:defRPr>
            </a:lvl1pPr>
          </a:lstStyle>
          <a:p>
            <a:r>
              <a:rPr lang="en-US"/>
              <a:t>Click icon to add picture</a:t>
            </a:r>
            <a:endParaRPr lang="en-US" dirty="0"/>
          </a:p>
        </p:txBody>
      </p:sp>
      <p:sp>
        <p:nvSpPr>
          <p:cNvPr id="7" name="Text Placeholder 6"/>
          <p:cNvSpPr>
            <a:spLocks noGrp="1"/>
          </p:cNvSpPr>
          <p:nvPr>
            <p:ph type="body" sz="quarter" idx="11"/>
          </p:nvPr>
        </p:nvSpPr>
        <p:spPr>
          <a:xfrm>
            <a:off x="6138266" y="3457545"/>
            <a:ext cx="6053733" cy="2754087"/>
          </a:xfrm>
        </p:spPr>
        <p:txBody>
          <a:bodyPr anchor="t" anchorCtr="0"/>
          <a:lstStyle>
            <a:lvl1pPr algn="ctr" defTabSz="914400" rtl="0" eaLnBrk="1" latinLnBrk="0" hangingPunct="1">
              <a:lnSpc>
                <a:spcPct val="90000"/>
              </a:lnSpc>
              <a:spcBef>
                <a:spcPct val="0"/>
              </a:spcBef>
              <a:spcAft>
                <a:spcPts val="3000"/>
              </a:spcAft>
              <a:buNone/>
              <a:defRPr lang="en-US" sz="3600" b="0" i="0" kern="1200" spc="0" baseline="0" dirty="0">
                <a:solidFill>
                  <a:schemeClr val="tx2"/>
                </a:solidFill>
                <a:latin typeface="Segoe UI Semibold" panose="020B0702040204020203" pitchFamily="34" charset="0"/>
                <a:ea typeface="+mn-ea"/>
                <a:cs typeface="Segoe UI Semibold" panose="020B0702040204020203" pitchFamily="34" charset="0"/>
              </a:defRPr>
            </a:lvl1pPr>
            <a:lvl2pPr algn="ctr">
              <a:defRPr sz="2800"/>
            </a:lvl2pPr>
            <a:lvl3pPr algn="ctr">
              <a:defRPr lang="en-US" sz="2400" b="0" kern="1200" dirty="0">
                <a:solidFill>
                  <a:schemeClr val="tx1">
                    <a:lumMod val="85000"/>
                    <a:lumOff val="15000"/>
                  </a:schemeClr>
                </a:solidFill>
                <a:latin typeface="+mn-lt"/>
                <a:ea typeface="+mn-ea"/>
                <a:cs typeface="+mn-cs"/>
              </a:defRPr>
            </a:lvl3pPr>
            <a:lvl4pPr algn="ctr">
              <a:defRPr sz="2000" b="1"/>
            </a:lvl4pPr>
            <a:lvl5pPr algn="ct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2"/>
          <p:cNvSpPr>
            <a:spLocks noGrp="1"/>
          </p:cNvSpPr>
          <p:nvPr>
            <p:ph type="body" sz="quarter" idx="19" hasCustomPrompt="1"/>
          </p:nvPr>
        </p:nvSpPr>
        <p:spPr>
          <a:xfrm>
            <a:off x="6138267" y="1554164"/>
            <a:ext cx="5875734" cy="535531"/>
          </a:xfrm>
        </p:spPr>
        <p:txBody>
          <a:bodyPr/>
          <a:lstStyle>
            <a:lvl1pPr algn="ctr">
              <a:defRPr sz="3600" b="0">
                <a:latin typeface="+mj-lt"/>
              </a:defRPr>
            </a:lvl1pPr>
            <a:lvl2pPr marL="0" indent="0" algn="ctr" defTabSz="914400" rtl="0" eaLnBrk="1" latinLnBrk="0" hangingPunct="1">
              <a:lnSpc>
                <a:spcPct val="90000"/>
              </a:lnSpc>
              <a:spcBef>
                <a:spcPts val="500"/>
              </a:spcBef>
              <a:buFont typeface="Arial" panose="020B0604020202020204" pitchFamily="34" charset="0"/>
              <a:buNone/>
              <a:defRPr lang="en-US" sz="3200" b="0" kern="1200" dirty="0" smtClean="0">
                <a:solidFill>
                  <a:schemeClr val="tx1">
                    <a:lumMod val="65000"/>
                    <a:lumOff val="35000"/>
                  </a:schemeClr>
                </a:solidFill>
                <a:latin typeface="+mj-lt"/>
                <a:ea typeface="+mn-ea"/>
                <a:cs typeface="+mn-cs"/>
              </a:defRPr>
            </a:lvl2pPr>
            <a:lvl3pPr algn="ctr">
              <a:defRPr/>
            </a:lvl3pPr>
            <a:lvl4pPr algn="ctr">
              <a:defRPr/>
            </a:lvl4pPr>
            <a:lvl5pPr algn="ctr">
              <a:defRPr/>
            </a:lvl5pPr>
          </a:lstStyle>
          <a:p>
            <a:pPr marL="0" lvl="1" indent="0" algn="ctr" defTabSz="914400" rtl="0" eaLnBrk="1" latinLnBrk="0" hangingPunct="1">
              <a:lnSpc>
                <a:spcPct val="90000"/>
              </a:lnSpc>
              <a:spcBef>
                <a:spcPts val="500"/>
              </a:spcBef>
              <a:buFont typeface="Arial" panose="020B0604020202020204" pitchFamily="34" charset="0"/>
              <a:buNone/>
            </a:pPr>
            <a:r>
              <a:rPr lang="en-US" dirty="0"/>
              <a:t>50/50 photo layout</a:t>
            </a:r>
          </a:p>
        </p:txBody>
      </p:sp>
      <p:sp>
        <p:nvSpPr>
          <p:cNvPr id="9"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pPr/>
              <a:t>‹#›</a:t>
            </a:fld>
            <a:endParaRPr lang="en-US"/>
          </a:p>
        </p:txBody>
      </p:sp>
    </p:spTree>
    <p:extLst>
      <p:ext uri="{BB962C8B-B14F-4D97-AF65-F5344CB8AC3E}">
        <p14:creationId xmlns:p14="http://schemas.microsoft.com/office/powerpoint/2010/main" val="16288845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2_50-50 Left Photo Layout with tex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bwMode="ltGray">
          <a:xfrm flipH="1">
            <a:off x="-1" y="0"/>
            <a:ext cx="6094444" cy="6856100"/>
          </a:xfrm>
          <a:blipFill>
            <a:blip r:embed="rId2"/>
            <a:stretch>
              <a:fillRect/>
            </a:stretch>
          </a:blipFill>
        </p:spPr>
        <p:txBody>
          <a:bodyPr tIns="548640" anchor="ctr" anchorCtr="0">
            <a:noAutofit/>
          </a:bodyPr>
          <a:lstStyle>
            <a:lvl1pPr marL="0" indent="0" algn="ctr">
              <a:buNone/>
              <a:defRPr sz="1568" b="1" cap="none" baseline="0">
                <a:gradFill>
                  <a:gsLst>
                    <a:gs pos="0">
                      <a:srgbClr val="FFFFFF"/>
                    </a:gs>
                    <a:gs pos="27000">
                      <a:srgbClr val="FFFFFF"/>
                    </a:gs>
                  </a:gsLst>
                  <a:lin ang="5400000" scaled="0"/>
                </a:gradFill>
                <a:latin typeface="+mn-lt"/>
              </a:defRPr>
            </a:lvl1pPr>
          </a:lstStyle>
          <a:p>
            <a:r>
              <a:rPr lang="en-US"/>
              <a:t>Click icon to add picture</a:t>
            </a:r>
            <a:endParaRPr lang="en-US" dirty="0"/>
          </a:p>
        </p:txBody>
      </p:sp>
      <p:sp>
        <p:nvSpPr>
          <p:cNvPr id="7" name="Text Placeholder 6"/>
          <p:cNvSpPr>
            <a:spLocks noGrp="1"/>
          </p:cNvSpPr>
          <p:nvPr>
            <p:ph type="body" sz="quarter" idx="11"/>
          </p:nvPr>
        </p:nvSpPr>
        <p:spPr>
          <a:xfrm>
            <a:off x="6096000" y="2356398"/>
            <a:ext cx="6096000" cy="2145203"/>
          </a:xfrm>
        </p:spPr>
        <p:txBody>
          <a:bodyPr anchor="ctr" anchorCtr="0"/>
          <a:lstStyle>
            <a:lvl1pPr algn="ctr" defTabSz="914400" rtl="0" eaLnBrk="1" latinLnBrk="0" hangingPunct="1">
              <a:lnSpc>
                <a:spcPct val="90000"/>
              </a:lnSpc>
              <a:spcBef>
                <a:spcPts val="2400"/>
              </a:spcBef>
              <a:spcAft>
                <a:spcPts val="600"/>
              </a:spcAft>
              <a:buNone/>
              <a:defRPr lang="en-US" sz="3600" b="0" i="0" kern="1200" spc="0" baseline="0" dirty="0">
                <a:gradFill>
                  <a:gsLst>
                    <a:gs pos="0">
                      <a:schemeClr val="tx2"/>
                    </a:gs>
                    <a:gs pos="100000">
                      <a:schemeClr val="tx2"/>
                    </a:gs>
                  </a:gsLst>
                  <a:lin ang="5400000" scaled="1"/>
                </a:gradFill>
                <a:latin typeface="Segoe UI Semibold" panose="020B0702040204020203" pitchFamily="34" charset="0"/>
                <a:ea typeface="+mn-ea"/>
                <a:cs typeface="Segoe UI Semibold" panose="020B0702040204020203" pitchFamily="34" charset="0"/>
              </a:defRPr>
            </a:lvl1pPr>
            <a:lvl2pPr algn="ctr">
              <a:spcBef>
                <a:spcPts val="0"/>
              </a:spcBef>
              <a:spcAft>
                <a:spcPts val="600"/>
              </a:spcAft>
              <a:defRPr sz="2800"/>
            </a:lvl2pPr>
            <a:lvl3pPr algn="ctr">
              <a:spcBef>
                <a:spcPts val="0"/>
              </a:spcBef>
              <a:spcAft>
                <a:spcPts val="600"/>
              </a:spcAft>
              <a:defRPr lang="en-US" sz="2400" b="0" kern="1200" dirty="0">
                <a:solidFill>
                  <a:schemeClr val="tx1">
                    <a:lumMod val="85000"/>
                    <a:lumOff val="15000"/>
                  </a:schemeClr>
                </a:solidFill>
                <a:latin typeface="+mn-lt"/>
                <a:ea typeface="+mn-ea"/>
                <a:cs typeface="+mn-cs"/>
              </a:defRPr>
            </a:lvl3pPr>
            <a:lvl4pPr algn="ctr">
              <a:spcBef>
                <a:spcPts val="0"/>
              </a:spcBef>
              <a:spcAft>
                <a:spcPts val="600"/>
              </a:spcAft>
              <a:defRPr sz="2000" b="1"/>
            </a:lvl4pPr>
            <a:lvl5pPr algn="ctr">
              <a:spcBef>
                <a:spcPts val="0"/>
              </a:spcBef>
              <a:spcAft>
                <a:spcPts val="600"/>
              </a:spcAft>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pPr/>
              <a:t>‹#›</a:t>
            </a:fld>
            <a:endParaRPr lang="en-US"/>
          </a:p>
        </p:txBody>
      </p:sp>
    </p:spTree>
    <p:extLst>
      <p:ext uri="{BB962C8B-B14F-4D97-AF65-F5344CB8AC3E}">
        <p14:creationId xmlns:p14="http://schemas.microsoft.com/office/powerpoint/2010/main" val="3806054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DIVIDER with number">
    <p:bg>
      <p:bgPr>
        <a:solidFill>
          <a:schemeClr val="tx2"/>
        </a:solidFill>
        <a:effectLst/>
      </p:bgPr>
    </p:bg>
    <p:spTree>
      <p:nvGrpSpPr>
        <p:cNvPr id="1" name=""/>
        <p:cNvGrpSpPr/>
        <p:nvPr/>
      </p:nvGrpSpPr>
      <p:grpSpPr>
        <a:xfrm>
          <a:off x="0" y="0"/>
          <a:ext cx="0" cy="0"/>
          <a:chOff x="0" y="0"/>
          <a:chExt cx="0" cy="0"/>
        </a:xfrm>
      </p:grpSpPr>
      <p:sp>
        <p:nvSpPr>
          <p:cNvPr id="19" name="Freeform: Shape 18"/>
          <p:cNvSpPr/>
          <p:nvPr userDrawn="1"/>
        </p:nvSpPr>
        <p:spPr>
          <a:xfrm>
            <a:off x="3803737" y="-65233"/>
            <a:ext cx="4584526" cy="2297766"/>
          </a:xfrm>
          <a:custGeom>
            <a:avLst/>
            <a:gdLst>
              <a:gd name="connsiteX0" fmla="*/ 278 w 4584526"/>
              <a:gd name="connsiteY0" fmla="*/ 0 h 2297766"/>
              <a:gd name="connsiteX1" fmla="*/ 4584248 w 4584526"/>
              <a:gd name="connsiteY1" fmla="*/ 0 h 2297766"/>
              <a:gd name="connsiteX2" fmla="*/ 4584526 w 4584526"/>
              <a:gd name="connsiteY2" fmla="*/ 5503 h 2297766"/>
              <a:gd name="connsiteX3" fmla="*/ 2292263 w 4584526"/>
              <a:gd name="connsiteY3" fmla="*/ 2297766 h 2297766"/>
              <a:gd name="connsiteX4" fmla="*/ 0 w 4584526"/>
              <a:gd name="connsiteY4" fmla="*/ 5503 h 22977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84526" h="2297766">
                <a:moveTo>
                  <a:pt x="278" y="0"/>
                </a:moveTo>
                <a:lnTo>
                  <a:pt x="4584248" y="0"/>
                </a:lnTo>
                <a:lnTo>
                  <a:pt x="4584526" y="5503"/>
                </a:lnTo>
                <a:cubicBezTo>
                  <a:pt x="4584526" y="1271485"/>
                  <a:pt x="3558245" y="2297766"/>
                  <a:pt x="2292263" y="2297766"/>
                </a:cubicBezTo>
                <a:cubicBezTo>
                  <a:pt x="1026281" y="2297766"/>
                  <a:pt x="0" y="1271485"/>
                  <a:pt x="0" y="5503"/>
                </a:cubicBezTo>
                <a:close/>
              </a:path>
            </a:pathLst>
          </a:custGeom>
          <a:solidFill>
            <a:srgbClr val="000000"/>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a:ea typeface="+mn-ea"/>
              <a:cs typeface="+mn-cs"/>
            </a:endParaRPr>
          </a:p>
        </p:txBody>
      </p:sp>
      <p:sp>
        <p:nvSpPr>
          <p:cNvPr id="17" name="Footer Placeholder 4"/>
          <p:cNvSpPr txBox="1">
            <a:spLocks/>
          </p:cNvSpPr>
          <p:nvPr userDrawn="1"/>
        </p:nvSpPr>
        <p:spPr>
          <a:xfrm>
            <a:off x="4038600" y="6356350"/>
            <a:ext cx="4114800" cy="365125"/>
          </a:xfrm>
          <a:prstGeom prst="rect">
            <a:avLst/>
          </a:prstGeom>
        </p:spPr>
        <p:txBody>
          <a:bodyPr/>
          <a:lstStyle>
            <a:defPPr>
              <a:defRPr lang="en-US"/>
            </a:defPPr>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FFFFFF"/>
              </a:solidFill>
              <a:effectLst/>
              <a:uLnTx/>
              <a:uFillTx/>
              <a:latin typeface="Segoe UI"/>
              <a:ea typeface="+mn-ea"/>
              <a:cs typeface="+mn-cs"/>
            </a:endParaRPr>
          </a:p>
        </p:txBody>
      </p:sp>
      <p:sp>
        <p:nvSpPr>
          <p:cNvPr id="3" name="Title 2"/>
          <p:cNvSpPr>
            <a:spLocks noGrp="1"/>
          </p:cNvSpPr>
          <p:nvPr>
            <p:ph type="title" hasCustomPrompt="1"/>
          </p:nvPr>
        </p:nvSpPr>
        <p:spPr>
          <a:xfrm>
            <a:off x="302995" y="3383280"/>
            <a:ext cx="11660405" cy="625641"/>
          </a:xfrm>
          <a:prstGeom prst="rect">
            <a:avLst/>
          </a:prstGeom>
        </p:spPr>
        <p:txBody>
          <a:bodyPr vert="horz" lIns="457200" tIns="45720" rIns="457200" bIns="45720" rtlCol="0" anchor="b">
            <a:noAutofit/>
          </a:bodyPr>
          <a:lstStyle>
            <a:lvl1pPr algn="ctr" defTabSz="914400" rtl="0" eaLnBrk="1" latinLnBrk="0" hangingPunct="1">
              <a:lnSpc>
                <a:spcPct val="90000"/>
              </a:lnSpc>
              <a:spcBef>
                <a:spcPct val="0"/>
              </a:spcBef>
              <a:buNone/>
              <a:defRPr lang="en-US" sz="4800" b="1" i="0" kern="1200" spc="40" baseline="0" dirty="0">
                <a:gradFill>
                  <a:gsLst>
                    <a:gs pos="0">
                      <a:schemeClr val="accent1">
                        <a:lumMod val="5000"/>
                        <a:lumOff val="95000"/>
                      </a:schemeClr>
                    </a:gs>
                    <a:gs pos="100000">
                      <a:schemeClr val="bg1"/>
                    </a:gs>
                  </a:gsLst>
                  <a:lin ang="5400000" scaled="1"/>
                </a:gradFill>
                <a:latin typeface="+mn-lt"/>
                <a:ea typeface="+mn-ea"/>
                <a:cs typeface="Segoe UI Semilight" panose="020B0402040204020203" pitchFamily="34" charset="0"/>
              </a:defRPr>
            </a:lvl1pPr>
          </a:lstStyle>
          <a:p>
            <a:pPr marL="0" marR="0" lvl="0" indent="0" fontAlgn="auto">
              <a:spcAft>
                <a:spcPts val="0"/>
              </a:spcAft>
              <a:buClrTx/>
              <a:buSzTx/>
              <a:buFontTx/>
              <a:tabLst/>
            </a:pPr>
            <a:r>
              <a:rPr lang="en-US" dirty="0"/>
              <a:t>CLICK TO EDIT MASTER TITLE STYLE</a:t>
            </a:r>
          </a:p>
        </p:txBody>
      </p:sp>
      <p:sp>
        <p:nvSpPr>
          <p:cNvPr id="22" name="Text Placeholder 3"/>
          <p:cNvSpPr>
            <a:spLocks noGrp="1"/>
          </p:cNvSpPr>
          <p:nvPr>
            <p:ph type="body" sz="quarter" idx="10" hasCustomPrompt="1"/>
          </p:nvPr>
        </p:nvSpPr>
        <p:spPr>
          <a:xfrm>
            <a:off x="3923323" y="186061"/>
            <a:ext cx="4376615" cy="627351"/>
          </a:xfrm>
        </p:spPr>
        <p:txBody>
          <a:bodyPr/>
          <a:lstStyle>
            <a:lvl1pPr algn="ctr">
              <a:defRPr sz="2000">
                <a:solidFill>
                  <a:schemeClr val="bg1"/>
                </a:solidFill>
              </a:defRPr>
            </a:lvl1pPr>
            <a:lvl2pPr algn="ctr">
              <a:defRPr sz="1400">
                <a:solidFill>
                  <a:schemeClr val="bg1"/>
                </a:solidFill>
              </a:defRPr>
            </a:lvl2pPr>
            <a:lvl3pPr algn="ctr">
              <a:defRPr>
                <a:solidFill>
                  <a:schemeClr val="bg1"/>
                </a:solidFill>
              </a:defRPr>
            </a:lvl3pPr>
            <a:lvl4pPr algn="ctr">
              <a:defRPr>
                <a:solidFill>
                  <a:schemeClr val="bg1"/>
                </a:solidFill>
              </a:defRPr>
            </a:lvl4pPr>
            <a:lvl5pPr>
              <a:defRPr>
                <a:solidFill>
                  <a:schemeClr val="bg1"/>
                </a:solidFill>
              </a:defRPr>
            </a:lvl5pPr>
          </a:lstStyle>
          <a:p>
            <a:pPr lvl="0"/>
            <a:r>
              <a:rPr lang="en-US" dirty="0"/>
              <a:t>Add Your Section Title Here</a:t>
            </a:r>
          </a:p>
          <a:p>
            <a:pPr lvl="1"/>
            <a:r>
              <a:rPr lang="en-US" dirty="0"/>
              <a:t>1</a:t>
            </a:r>
          </a:p>
        </p:txBody>
      </p:sp>
      <p:sp>
        <p:nvSpPr>
          <p:cNvPr id="23" name="Text Placeholder 3"/>
          <p:cNvSpPr>
            <a:spLocks noGrp="1"/>
          </p:cNvSpPr>
          <p:nvPr>
            <p:ph type="body" sz="quarter" idx="11" hasCustomPrompt="1"/>
          </p:nvPr>
        </p:nvSpPr>
        <p:spPr>
          <a:xfrm>
            <a:off x="304801" y="4206240"/>
            <a:ext cx="11658600" cy="424732"/>
          </a:xfrm>
        </p:spPr>
        <p:txBody>
          <a:bodyPr lIns="457200" rIns="457200"/>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kumimoji="0" lang="en-US" sz="2400" b="0" i="0" u="none" strike="noStrike" kern="1200" cap="none" spc="0" normalizeH="0" baseline="0">
                <a:ln>
                  <a:noFill/>
                </a:ln>
                <a:solidFill>
                  <a:srgbClr val="FFFFFF">
                    <a:lumMod val="85000"/>
                    <a:lumOff val="15000"/>
                  </a:srgbClr>
                </a:solidFill>
                <a:effectLst/>
                <a:uLnTx/>
                <a:uFillTx/>
                <a:latin typeface="Segoe UI Semilight" panose="020B0402040204020203" pitchFamily="34" charset="0"/>
                <a:ea typeface="+mn-ea"/>
                <a:cs typeface="Segoe UI Semilight" panose="020B0402040204020203"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FFFFFF">
                    <a:lumMod val="85000"/>
                    <a:lumOff val="15000"/>
                  </a:srgbClr>
                </a:solidFill>
                <a:effectLst/>
                <a:uLnTx/>
                <a:uFillTx/>
                <a:latin typeface="Segoe UI Semilight" panose="020B0402040204020203" pitchFamily="34" charset="0"/>
                <a:ea typeface="+mn-ea"/>
                <a:cs typeface="Segoe UI Semilight" panose="020B0402040204020203" pitchFamily="34" charset="0"/>
              </a:rPr>
              <a:t>Add a short summary sentence here about title/statement above</a:t>
            </a:r>
          </a:p>
        </p:txBody>
      </p:sp>
      <p:sp>
        <p:nvSpPr>
          <p:cNvPr id="6" name="Text Placeholder 5"/>
          <p:cNvSpPr>
            <a:spLocks noGrp="1"/>
          </p:cNvSpPr>
          <p:nvPr>
            <p:ph type="body" sz="quarter" idx="12" hasCustomPrompt="1"/>
          </p:nvPr>
        </p:nvSpPr>
        <p:spPr>
          <a:xfrm>
            <a:off x="5737094" y="1007413"/>
            <a:ext cx="792205" cy="1200329"/>
          </a:xfrm>
        </p:spPr>
        <p:txBody>
          <a:bodyPr wrap="none" anchor="ctr"/>
          <a:lstStyle>
            <a:lvl1pPr algn="ctr">
              <a:defRPr kumimoji="0" lang="en-US" sz="8000" b="1" i="0" u="none" strike="noStrike" kern="1200" cap="none" spc="0" normalizeH="0" baseline="0" dirty="0">
                <a:ln>
                  <a:noFill/>
                </a:ln>
                <a:solidFill>
                  <a:schemeClr val="accent4"/>
                </a:solidFill>
                <a:effectLst/>
                <a:uLnTx/>
                <a:uFillTx/>
                <a:latin typeface="Segoe UI" panose="020B0502040204020203" pitchFamily="34" charset="0"/>
                <a:ea typeface="+mn-ea"/>
                <a:cs typeface="Segoe UI" panose="020B0502040204020203" pitchFamily="34"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a:t>
            </a:r>
          </a:p>
        </p:txBody>
      </p:sp>
    </p:spTree>
    <p:extLst>
      <p:ext uri="{BB962C8B-B14F-4D97-AF65-F5344CB8AC3E}">
        <p14:creationId xmlns:p14="http://schemas.microsoft.com/office/powerpoint/2010/main" val="26418748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3_50-50 Left Photo Layout with text">
    <p:spTree>
      <p:nvGrpSpPr>
        <p:cNvPr id="1" name=""/>
        <p:cNvGrpSpPr/>
        <p:nvPr/>
      </p:nvGrpSpPr>
      <p:grpSpPr>
        <a:xfrm>
          <a:off x="0" y="0"/>
          <a:ext cx="0" cy="0"/>
          <a:chOff x="0" y="0"/>
          <a:chExt cx="0" cy="0"/>
        </a:xfrm>
      </p:grpSpPr>
      <p:sp>
        <p:nvSpPr>
          <p:cNvPr id="10" name="Picture Placeholder 9"/>
          <p:cNvSpPr>
            <a:spLocks noGrp="1"/>
          </p:cNvSpPr>
          <p:nvPr>
            <p:ph type="pic" sz="quarter" idx="12" hasCustomPrompt="1"/>
          </p:nvPr>
        </p:nvSpPr>
        <p:spPr>
          <a:xfrm>
            <a:off x="0" y="0"/>
            <a:ext cx="12190413" cy="6858000"/>
          </a:xfrm>
          <a:blipFill>
            <a:blip r:embed="rId2"/>
            <a:stretch>
              <a:fillRect/>
            </a:stretch>
          </a:blipFill>
        </p:spPr>
        <p:txBody>
          <a:bodyPr anchor="ctr" anchorCtr="0">
            <a:noAutofit/>
          </a:bodyPr>
          <a:lstStyle>
            <a:lvl1pPr algn="r">
              <a:defRPr baseline="0"/>
            </a:lvl1pPr>
          </a:lstStyle>
          <a:p>
            <a:r>
              <a:rPr lang="en-US" dirty="0"/>
              <a:t>Full Bleed Picture</a:t>
            </a:r>
          </a:p>
        </p:txBody>
      </p:sp>
      <p:sp>
        <p:nvSpPr>
          <p:cNvPr id="7" name="Content Placeholder 2"/>
          <p:cNvSpPr>
            <a:spLocks noGrp="1"/>
          </p:cNvSpPr>
          <p:nvPr>
            <p:ph idx="18" hasCustomPrompt="1"/>
          </p:nvPr>
        </p:nvSpPr>
        <p:spPr>
          <a:xfrm>
            <a:off x="1875949" y="419100"/>
            <a:ext cx="2377440" cy="840230"/>
          </a:xfrm>
        </p:spPr>
        <p:txBody>
          <a:bodyPr lIns="146304" rIns="146304"/>
          <a:lstStyle>
            <a:lvl1pPr marL="0" algn="ctr" defTabSz="914400" rtl="0" eaLnBrk="1" latinLnBrk="0" hangingPunct="1">
              <a:defRPr lang="en-US" sz="5400" kern="1200" dirty="0">
                <a:solidFill>
                  <a:schemeClr val="accent4"/>
                </a:solidFill>
                <a:latin typeface="Segoe UI Black" panose="020B0A02040204020203" pitchFamily="34" charset="0"/>
                <a:ea typeface="Segoe UI Black" panose="020B0A02040204020203" pitchFamily="34" charset="0"/>
                <a:cs typeface="Segoe UI Black" panose="020B0A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dirty="0"/>
              <a:t>#</a:t>
            </a:r>
          </a:p>
        </p:txBody>
      </p:sp>
      <p:sp>
        <p:nvSpPr>
          <p:cNvPr id="11" name="Text Placeholder 6"/>
          <p:cNvSpPr>
            <a:spLocks noGrp="1"/>
          </p:cNvSpPr>
          <p:nvPr>
            <p:ph type="body" sz="quarter" idx="11"/>
          </p:nvPr>
        </p:nvSpPr>
        <p:spPr>
          <a:xfrm>
            <a:off x="304800" y="3429000"/>
            <a:ext cx="5960269" cy="2754087"/>
          </a:xfrm>
        </p:spPr>
        <p:txBody>
          <a:bodyPr anchor="t" anchorCtr="0"/>
          <a:lstStyle>
            <a:lvl1pPr algn="ctr" defTabSz="914400" rtl="0" eaLnBrk="1" latinLnBrk="0" hangingPunct="1">
              <a:lnSpc>
                <a:spcPct val="90000"/>
              </a:lnSpc>
              <a:spcBef>
                <a:spcPct val="0"/>
              </a:spcBef>
              <a:spcAft>
                <a:spcPts val="3000"/>
              </a:spcAft>
              <a:buNone/>
              <a:defRPr lang="en-US" sz="3600" b="0" i="0" kern="1200" spc="0" baseline="0" dirty="0">
                <a:gradFill>
                  <a:gsLst>
                    <a:gs pos="0">
                      <a:schemeClr val="tx2"/>
                    </a:gs>
                    <a:gs pos="100000">
                      <a:schemeClr val="tx2"/>
                    </a:gs>
                  </a:gsLst>
                  <a:lin ang="5400000" scaled="1"/>
                </a:gradFill>
                <a:latin typeface="Segoe UI Semibold" panose="020B0702040204020203" pitchFamily="34" charset="0"/>
                <a:ea typeface="+mn-ea"/>
                <a:cs typeface="Segoe UI Semibold" panose="020B0702040204020203" pitchFamily="34" charset="0"/>
              </a:defRPr>
            </a:lvl1pPr>
            <a:lvl2pPr algn="ctr">
              <a:defRPr sz="2800"/>
            </a:lvl2pPr>
            <a:lvl3pPr algn="ctr">
              <a:defRPr lang="en-US" sz="2400" b="0" kern="1200" dirty="0">
                <a:solidFill>
                  <a:schemeClr val="tx1">
                    <a:lumMod val="85000"/>
                    <a:lumOff val="15000"/>
                  </a:schemeClr>
                </a:solidFill>
                <a:latin typeface="+mn-lt"/>
                <a:ea typeface="+mn-ea"/>
                <a:cs typeface="+mn-cs"/>
              </a:defRPr>
            </a:lvl3pPr>
            <a:lvl4pPr algn="ctr">
              <a:defRPr sz="2000" b="1"/>
            </a:lvl4pPr>
            <a:lvl5pPr algn="ct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2"/>
          <p:cNvSpPr>
            <a:spLocks noGrp="1"/>
          </p:cNvSpPr>
          <p:nvPr>
            <p:ph type="body" sz="quarter" idx="19" hasCustomPrompt="1"/>
          </p:nvPr>
        </p:nvSpPr>
        <p:spPr>
          <a:xfrm>
            <a:off x="304800" y="1554164"/>
            <a:ext cx="5875734" cy="535531"/>
          </a:xfrm>
        </p:spPr>
        <p:txBody>
          <a:bodyPr/>
          <a:lstStyle>
            <a:lvl1pPr algn="ctr">
              <a:defRPr sz="3600" b="0">
                <a:latin typeface="+mj-lt"/>
              </a:defRPr>
            </a:lvl1pPr>
            <a:lvl2pPr marL="0" indent="0" algn="ctr" defTabSz="914400" rtl="0" eaLnBrk="1" latinLnBrk="0" hangingPunct="1">
              <a:lnSpc>
                <a:spcPct val="90000"/>
              </a:lnSpc>
              <a:spcBef>
                <a:spcPts val="500"/>
              </a:spcBef>
              <a:buFont typeface="Arial" panose="020B0604020202020204" pitchFamily="34" charset="0"/>
              <a:buNone/>
              <a:defRPr lang="en-US" sz="3200" b="0" kern="1200" dirty="0" smtClean="0">
                <a:solidFill>
                  <a:schemeClr val="tx1">
                    <a:lumMod val="65000"/>
                    <a:lumOff val="35000"/>
                  </a:schemeClr>
                </a:solidFill>
                <a:latin typeface="+mj-lt"/>
                <a:ea typeface="+mn-ea"/>
                <a:cs typeface="+mn-cs"/>
              </a:defRPr>
            </a:lvl2pPr>
            <a:lvl3pPr algn="ctr">
              <a:defRPr/>
            </a:lvl3pPr>
            <a:lvl4pPr algn="ctr">
              <a:defRPr/>
            </a:lvl4pPr>
            <a:lvl5pPr algn="ctr">
              <a:defRPr/>
            </a:lvl5pPr>
          </a:lstStyle>
          <a:p>
            <a:pPr marL="0" lvl="1" indent="0" algn="ctr" defTabSz="914400" rtl="0" eaLnBrk="1" latinLnBrk="0" hangingPunct="1">
              <a:lnSpc>
                <a:spcPct val="90000"/>
              </a:lnSpc>
              <a:spcBef>
                <a:spcPts val="500"/>
              </a:spcBef>
              <a:buFont typeface="Arial" panose="020B0604020202020204" pitchFamily="34" charset="0"/>
              <a:buNone/>
            </a:pPr>
            <a:r>
              <a:rPr lang="en-US" dirty="0"/>
              <a:t>Headline</a:t>
            </a:r>
          </a:p>
        </p:txBody>
      </p:sp>
      <p:sp>
        <p:nvSpPr>
          <p:cNvPr id="13"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bg1"/>
                </a:solidFill>
              </a:defRPr>
            </a:lvl1pPr>
          </a:lstStyle>
          <a:p>
            <a:fld id="{4997E989-D798-4C62-8E93-3D2D613C2488}" type="slidenum">
              <a:rPr lang="en-US" smtClean="0"/>
              <a:pPr/>
              <a:t>‹#›</a:t>
            </a:fld>
            <a:endParaRPr lang="en-US"/>
          </a:p>
        </p:txBody>
      </p:sp>
    </p:spTree>
    <p:extLst>
      <p:ext uri="{BB962C8B-B14F-4D97-AF65-F5344CB8AC3E}">
        <p14:creationId xmlns:p14="http://schemas.microsoft.com/office/powerpoint/2010/main" val="27891402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Callout with small Non-bulleted">
    <p:spTree>
      <p:nvGrpSpPr>
        <p:cNvPr id="1" name=""/>
        <p:cNvGrpSpPr/>
        <p:nvPr/>
      </p:nvGrpSpPr>
      <p:grpSpPr>
        <a:xfrm>
          <a:off x="0" y="0"/>
          <a:ext cx="0" cy="0"/>
          <a:chOff x="0" y="0"/>
          <a:chExt cx="0" cy="0"/>
        </a:xfrm>
      </p:grpSpPr>
      <p:sp>
        <p:nvSpPr>
          <p:cNvPr id="10" name="Rectangle 9"/>
          <p:cNvSpPr/>
          <p:nvPr userDrawn="1"/>
        </p:nvSpPr>
        <p:spPr>
          <a:xfrm>
            <a:off x="0" y="0"/>
            <a:ext cx="12192000" cy="29748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quarter" idx="10" hasCustomPrompt="1"/>
          </p:nvPr>
        </p:nvSpPr>
        <p:spPr>
          <a:xfrm>
            <a:off x="269240" y="3367878"/>
            <a:ext cx="5192775" cy="1830245"/>
          </a:xfrm>
        </p:spPr>
        <p:txBody>
          <a:bodyPr wrap="square">
            <a:spAutoFit/>
          </a:bodyPr>
          <a:lstStyle>
            <a:lvl1pPr marL="0" marR="0" indent="0" algn="l" defTabSz="914367" rtl="0" eaLnBrk="1" fontAlgn="auto" latinLnBrk="0" hangingPunct="1">
              <a:lnSpc>
                <a:spcPct val="90000"/>
              </a:lnSpc>
              <a:spcBef>
                <a:spcPts val="1200"/>
              </a:spcBef>
              <a:spcAft>
                <a:spcPts val="0"/>
              </a:spcAft>
              <a:buClr>
                <a:schemeClr val="tx1"/>
              </a:buClr>
              <a:buSzPct val="90000"/>
              <a:buFont typeface="Wingdings" pitchFamily="2" charset="2"/>
              <a:buNone/>
              <a:tabLst/>
              <a:defRPr lang="en-US" sz="3137" kern="1200" spc="0" baseline="0" dirty="0">
                <a:gradFill>
                  <a:gsLst>
                    <a:gs pos="1250">
                      <a:schemeClr val="tx2"/>
                    </a:gs>
                    <a:gs pos="99000">
                      <a:schemeClr val="tx2"/>
                    </a:gs>
                  </a:gsLst>
                  <a:lin ang="5400000" scaled="0"/>
                </a:gradFill>
                <a:latin typeface="+mj-lt"/>
                <a:ea typeface="+mn-ea"/>
                <a:cs typeface="+mn-cs"/>
              </a:defRPr>
            </a:lvl1pPr>
            <a:lvl2pPr marL="0" indent="0">
              <a:buNone/>
              <a:defRPr sz="1961"/>
            </a:lvl2pPr>
            <a:lvl3pPr marL="227209" indent="0">
              <a:buNone/>
              <a:tabLst/>
              <a:defRPr sz="1961"/>
            </a:lvl3pPr>
            <a:lvl4pPr marL="451306" indent="0">
              <a:buNone/>
              <a:defRPr/>
            </a:lvl4pPr>
            <a:lvl5pPr marL="672290" indent="0">
              <a:buNone/>
              <a:tabLst/>
              <a:defRPr/>
            </a:lvl5pPr>
          </a:lstStyle>
          <a:p>
            <a:r>
              <a:rPr lang="en-US" dirty="0"/>
              <a:t>A short introduction</a:t>
            </a:r>
            <a:br>
              <a:rPr lang="en-US" dirty="0"/>
            </a:br>
            <a:r>
              <a:rPr lang="en-US" dirty="0"/>
              <a:t>to the data, revealing</a:t>
            </a:r>
            <a:br>
              <a:rPr lang="en-US" dirty="0"/>
            </a:br>
            <a:r>
              <a:rPr lang="en-US" dirty="0"/>
              <a:t>points one at a time, will enhance comprehension.</a:t>
            </a:r>
          </a:p>
        </p:txBody>
      </p:sp>
      <p:sp>
        <p:nvSpPr>
          <p:cNvPr id="9" name="Text Placeholder 8"/>
          <p:cNvSpPr>
            <a:spLocks noGrp="1"/>
          </p:cNvSpPr>
          <p:nvPr>
            <p:ph type="body" sz="quarter" idx="11"/>
          </p:nvPr>
        </p:nvSpPr>
        <p:spPr>
          <a:xfrm>
            <a:off x="6253316" y="3503950"/>
            <a:ext cx="5671764" cy="1705723"/>
          </a:xfrm>
        </p:spPr>
        <p:txBody>
          <a:bodyPr/>
          <a:lstStyle>
            <a:lvl1pPr marL="0" indent="0" algn="l">
              <a:buNone/>
              <a:defRPr sz="1961">
                <a:latin typeface="+mn-lt"/>
              </a:defRPr>
            </a:lvl1pPr>
            <a:lvl2pPr marL="0" indent="0" algn="l">
              <a:buNone/>
              <a:defRPr sz="1765">
                <a:latin typeface="+mn-lt"/>
              </a:defRPr>
            </a:lvl2pPr>
            <a:lvl3pPr marL="0" indent="0" algn="l">
              <a:buNone/>
              <a:defRPr sz="1568">
                <a:latin typeface="+mn-lt"/>
              </a:defRPr>
            </a:lvl3pPr>
            <a:lvl4pPr marL="0" indent="0" algn="l">
              <a:buNone/>
              <a:defRPr sz="1372">
                <a:latin typeface="+mn-lt"/>
              </a:defRPr>
            </a:lvl4pPr>
            <a:lvl5pPr marL="0" indent="0" algn="l">
              <a:buNone/>
              <a:defRPr sz="1372">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Picture Placeholder 2"/>
          <p:cNvSpPr>
            <a:spLocks noGrp="1"/>
          </p:cNvSpPr>
          <p:nvPr>
            <p:ph type="pic" sz="quarter" idx="12"/>
          </p:nvPr>
        </p:nvSpPr>
        <p:spPr>
          <a:xfrm>
            <a:off x="0" y="0"/>
            <a:ext cx="12192000" cy="2974848"/>
          </a:xfrm>
          <a:blipFill>
            <a:blip r:embed="rId2"/>
            <a:srcRect/>
            <a:stretch>
              <a:fillRect t="-65721" r="-4798" b="-46455"/>
            </a:stretch>
          </a:blipFill>
        </p:spPr>
        <p:txBody>
          <a:bodyPr anchor="ctr" anchorCtr="0">
            <a:noAutofit/>
          </a:bodyPr>
          <a:lstStyle/>
          <a:p>
            <a:r>
              <a:rPr lang="en-US"/>
              <a:t>Click icon to add picture</a:t>
            </a:r>
          </a:p>
        </p:txBody>
      </p:sp>
      <p:sp>
        <p:nvSpPr>
          <p:cNvPr id="2" name="Title 1"/>
          <p:cNvSpPr>
            <a:spLocks noGrp="1"/>
          </p:cNvSpPr>
          <p:nvPr>
            <p:ph type="title"/>
          </p:nvPr>
        </p:nvSpPr>
        <p:spPr/>
        <p:txBody>
          <a:bodyPr/>
          <a:lstStyle/>
          <a:p>
            <a:r>
              <a:rPr lang="en-US"/>
              <a:t>Click to edit Master title style</a:t>
            </a:r>
            <a:endParaRPr lang="en-US" dirty="0"/>
          </a:p>
        </p:txBody>
      </p:sp>
      <p:sp>
        <p:nvSpPr>
          <p:cNvPr id="11"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pPr/>
              <a:t>‹#›</a:t>
            </a:fld>
            <a:endParaRPr lang="en-US"/>
          </a:p>
        </p:txBody>
      </p:sp>
    </p:spTree>
    <p:extLst>
      <p:ext uri="{BB962C8B-B14F-4D97-AF65-F5344CB8AC3E}">
        <p14:creationId xmlns:p14="http://schemas.microsoft.com/office/powerpoint/2010/main" val="26691981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p:bg>
      <p:bgRef idx="1001">
        <a:schemeClr val="bg2"/>
      </p:bgRef>
    </p:bg>
    <p:spTree>
      <p:nvGrpSpPr>
        <p:cNvPr id="1" name=""/>
        <p:cNvGrpSpPr/>
        <p:nvPr/>
      </p:nvGrpSpPr>
      <p:grpSpPr>
        <a:xfrm>
          <a:off x="0" y="0"/>
          <a:ext cx="0" cy="0"/>
          <a:chOff x="0" y="0"/>
          <a:chExt cx="0" cy="0"/>
        </a:xfrm>
      </p:grpSpPr>
      <p:sp>
        <p:nvSpPr>
          <p:cNvPr id="7" name="Picture Placeholder 6"/>
          <p:cNvSpPr>
            <a:spLocks noGrp="1" noChangeAspect="1"/>
          </p:cNvSpPr>
          <p:nvPr>
            <p:ph type="pic" sz="quarter" idx="14"/>
          </p:nvPr>
        </p:nvSpPr>
        <p:spPr>
          <a:xfrm>
            <a:off x="0" y="0"/>
            <a:ext cx="12192000" cy="6858000"/>
          </a:xfrm>
        </p:spPr>
        <p:txBody>
          <a:bodyPr lIns="91440">
            <a:noAutofit/>
          </a:bodyPr>
          <a:lstStyle>
            <a:lvl1pPr algn="ctr">
              <a:defRPr/>
            </a:lvl1pPr>
          </a:lstStyle>
          <a:p>
            <a:r>
              <a:rPr lang="en-US" baseline="0"/>
              <a:t>Click icon to add picture</a:t>
            </a:r>
            <a:endParaRPr lang="en-US" dirty="0"/>
          </a:p>
        </p:txBody>
      </p:sp>
      <p:sp>
        <p:nvSpPr>
          <p:cNvPr id="4" name="Slide Number Placeholder 3"/>
          <p:cNvSpPr>
            <a:spLocks noGrp="1"/>
          </p:cNvSpPr>
          <p:nvPr>
            <p:ph type="sldNum" sz="quarter" idx="12"/>
          </p:nvPr>
        </p:nvSpPr>
        <p:spPr>
          <a:xfrm>
            <a:off x="11747687" y="6465381"/>
            <a:ext cx="431425" cy="365125"/>
          </a:xfrm>
          <a:prstGeom prst="rect">
            <a:avLst/>
          </a:prstGeom>
        </p:spPr>
        <p:txBody>
          <a:bodyPr/>
          <a:lstStyle/>
          <a:p>
            <a:fld id="{5AE1514C-5E56-4738-A1FF-4B1CFD2A3E36}" type="slidenum">
              <a:rPr lang="en-US" smtClean="0"/>
              <a:t>‹#›</a:t>
            </a:fld>
            <a:endParaRPr lang="en-US"/>
          </a:p>
        </p:txBody>
      </p:sp>
      <p:sp>
        <p:nvSpPr>
          <p:cNvPr id="2" name="Title 1"/>
          <p:cNvSpPr>
            <a:spLocks noGrp="1"/>
          </p:cNvSpPr>
          <p:nvPr>
            <p:ph type="title" hasCustomPrompt="1"/>
          </p:nvPr>
        </p:nvSpPr>
        <p:spPr>
          <a:xfrm>
            <a:off x="966652" y="2567613"/>
            <a:ext cx="8804365" cy="1403495"/>
          </a:xfrm>
          <a:prstGeom prst="rect">
            <a:avLst/>
          </a:prstGeom>
        </p:spPr>
        <p:txBody>
          <a:bodyPr/>
          <a:lstStyle>
            <a:lvl1pPr algn="l">
              <a:defRPr lang="en-US" sz="8800" b="1" i="0" kern="1200" spc="100" dirty="0">
                <a:gradFill>
                  <a:gsLst>
                    <a:gs pos="0">
                      <a:schemeClr val="accent1">
                        <a:lumMod val="5000"/>
                        <a:lumOff val="95000"/>
                      </a:schemeClr>
                    </a:gs>
                    <a:gs pos="100000">
                      <a:srgbClr val="FFFFFF"/>
                    </a:gs>
                  </a:gsLst>
                  <a:lin ang="5400000" scaled="1"/>
                </a:gradFill>
                <a:latin typeface="+mn-lt"/>
                <a:ea typeface="+mn-ea"/>
                <a:cs typeface="Segoe UI Semilight" panose="020B0402040204020203" pitchFamily="34" charset="0"/>
              </a:defRPr>
            </a:lvl1pPr>
          </a:lstStyle>
          <a:p>
            <a:r>
              <a:rPr lang="en-US" dirty="0"/>
              <a:t>CLICK TO EDIT</a:t>
            </a:r>
          </a:p>
        </p:txBody>
      </p:sp>
      <p:sp>
        <p:nvSpPr>
          <p:cNvPr id="5" name="Text Placeholder 4"/>
          <p:cNvSpPr>
            <a:spLocks noGrp="1"/>
          </p:cNvSpPr>
          <p:nvPr>
            <p:ph type="body" sz="quarter" idx="13" hasCustomPrompt="1"/>
          </p:nvPr>
        </p:nvSpPr>
        <p:spPr>
          <a:xfrm>
            <a:off x="1581150" y="3971108"/>
            <a:ext cx="9461500" cy="757130"/>
          </a:xfrm>
        </p:spPr>
        <p:txBody>
          <a:bodyPr/>
          <a:lstStyle>
            <a:lvl1pPr algn="l">
              <a:defRPr lang="en-US" sz="4800" b="1" i="0" kern="1200" spc="300" dirty="0" smtClean="0">
                <a:gradFill>
                  <a:gsLst>
                    <a:gs pos="0">
                      <a:schemeClr val="accent1">
                        <a:lumMod val="5000"/>
                        <a:lumOff val="95000"/>
                      </a:schemeClr>
                    </a:gs>
                    <a:gs pos="100000">
                      <a:srgbClr val="FFFFFF"/>
                    </a:gs>
                  </a:gsLst>
                  <a:lin ang="5400000" scaled="1"/>
                </a:gradFill>
                <a:latin typeface="+mn-lt"/>
                <a:ea typeface="+mn-ea"/>
                <a:cs typeface="Segoe UI Semilight" panose="020B0402040204020203" pitchFamily="34" charset="0"/>
              </a:defRPr>
            </a:lvl1pPr>
            <a:lvl2pPr algn="l">
              <a:defRPr/>
            </a:lvl2pPr>
            <a:lvl3pPr algn="l">
              <a:defRPr/>
            </a:lvl3pPr>
            <a:lvl4pPr algn="l">
              <a:defRPr/>
            </a:lvl4pPr>
            <a:lvl5pPr algn="l">
              <a:defRPr/>
            </a:lvl5pPr>
          </a:lstStyle>
          <a:p>
            <a:pPr lvl="0"/>
            <a:r>
              <a:rPr lang="en-US" dirty="0"/>
              <a:t>EDIT MASTER TEXT</a:t>
            </a:r>
          </a:p>
        </p:txBody>
      </p:sp>
    </p:spTree>
    <p:extLst>
      <p:ext uri="{BB962C8B-B14F-4D97-AF65-F5344CB8AC3E}">
        <p14:creationId xmlns:p14="http://schemas.microsoft.com/office/powerpoint/2010/main" val="4073567290"/>
      </p:ext>
    </p:extLst>
  </p:cSld>
  <p:clrMapOvr>
    <a:overrideClrMapping bg1="dk1" tx1="lt1" bg2="dk2" tx2="lt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Blank with Pictur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747687" y="6465381"/>
            <a:ext cx="431425" cy="365125"/>
          </a:xfrm>
          <a:prstGeom prst="rect">
            <a:avLst/>
          </a:prstGeom>
        </p:spPr>
        <p:txBody>
          <a:bodyPr/>
          <a:lstStyle/>
          <a:p>
            <a:fld id="{5AE1514C-5E56-4738-A1FF-4B1CFD2A3E36}" type="slidenum">
              <a:rPr lang="en-US" smtClean="0"/>
              <a:t>‹#›</a:t>
            </a:fld>
            <a:endParaRPr lang="en-US"/>
          </a:p>
        </p:txBody>
      </p:sp>
      <p:sp>
        <p:nvSpPr>
          <p:cNvPr id="3" name="Picture Placeholder 2"/>
          <p:cNvSpPr>
            <a:spLocks noGrp="1" noChangeAspect="1"/>
          </p:cNvSpPr>
          <p:nvPr>
            <p:ph type="pic" sz="quarter" idx="13"/>
          </p:nvPr>
        </p:nvSpPr>
        <p:spPr>
          <a:xfrm>
            <a:off x="0" y="0"/>
            <a:ext cx="12066954" cy="6858000"/>
          </a:xfrm>
        </p:spPr>
        <p:txBody>
          <a:bodyPr anchor="ctr">
            <a:noAutofit/>
          </a:bodyPr>
          <a:lstStyle>
            <a:lvl1pPr algn="ctr">
              <a:defRPr>
                <a:solidFill>
                  <a:schemeClr val="tx2"/>
                </a:solidFill>
              </a:defRPr>
            </a:lvl1pPr>
          </a:lstStyle>
          <a:p>
            <a:r>
              <a:rPr lang="en-US"/>
              <a:t>Click icon to add picture</a:t>
            </a:r>
            <a:endParaRPr lang="en-US" dirty="0"/>
          </a:p>
        </p:txBody>
      </p:sp>
    </p:spTree>
    <p:extLst>
      <p:ext uri="{BB962C8B-B14F-4D97-AF65-F5344CB8AC3E}">
        <p14:creationId xmlns:p14="http://schemas.microsoft.com/office/powerpoint/2010/main" val="15583958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747687" y="6465381"/>
            <a:ext cx="431425" cy="365125"/>
          </a:xfrm>
          <a:prstGeom prst="rect">
            <a:avLst/>
          </a:prstGeom>
        </p:spPr>
        <p:txBody>
          <a:bodyPr/>
          <a:lstStyle/>
          <a:p>
            <a:fld id="{5AE1514C-5E56-4738-A1FF-4B1CFD2A3E36}" type="slidenum">
              <a:rPr lang="en-US" smtClean="0"/>
              <a:t>‹#›</a:t>
            </a:fld>
            <a:endParaRPr lang="en-US"/>
          </a:p>
        </p:txBody>
      </p:sp>
    </p:spTree>
    <p:extLst>
      <p:ext uri="{BB962C8B-B14F-4D97-AF65-F5344CB8AC3E}">
        <p14:creationId xmlns:p14="http://schemas.microsoft.com/office/powerpoint/2010/main" val="38936482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steps">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14BDA58-9C93-4222-A4EC-4BEB46CE061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175"/>
            <a:ext cx="12192000" cy="6851649"/>
          </a:xfrm>
          <a:prstGeom prst="rect">
            <a:avLst/>
          </a:prstGeom>
        </p:spPr>
      </p:pic>
      <p:sp>
        <p:nvSpPr>
          <p:cNvPr id="4" name="Slide Number Placeholder 3"/>
          <p:cNvSpPr>
            <a:spLocks noGrp="1"/>
          </p:cNvSpPr>
          <p:nvPr>
            <p:ph type="sldNum" sz="quarter" idx="12"/>
          </p:nvPr>
        </p:nvSpPr>
        <p:spPr>
          <a:xfrm>
            <a:off x="11747687" y="6465381"/>
            <a:ext cx="431425" cy="365125"/>
          </a:xfrm>
          <a:prstGeom prst="rect">
            <a:avLst/>
          </a:prstGeom>
        </p:spPr>
        <p:txBody>
          <a:bodyPr/>
          <a:lstStyle/>
          <a:p>
            <a:fld id="{5AE1514C-5E56-4738-A1FF-4B1CFD2A3E36}" type="slidenum">
              <a:rPr lang="en-US" smtClean="0"/>
              <a:t>‹#›</a:t>
            </a:fld>
            <a:endParaRPr lang="en-US"/>
          </a:p>
        </p:txBody>
      </p:sp>
      <p:sp>
        <p:nvSpPr>
          <p:cNvPr id="6" name="TextBox 5">
            <a:hlinkClick r:id="rId3"/>
            <a:extLst>
              <a:ext uri="{FF2B5EF4-FFF2-40B4-BE49-F238E27FC236}">
                <a16:creationId xmlns:a16="http://schemas.microsoft.com/office/drawing/2014/main" id="{FC5E276D-531E-45A9-B450-EFEC62CDC8DF}"/>
              </a:ext>
            </a:extLst>
          </p:cNvPr>
          <p:cNvSpPr txBox="1"/>
          <p:nvPr userDrawn="1"/>
        </p:nvSpPr>
        <p:spPr>
          <a:xfrm>
            <a:off x="4961284" y="93791"/>
            <a:ext cx="2269433" cy="316517"/>
          </a:xfrm>
          <a:prstGeom prst="roundRect">
            <a:avLst>
              <a:gd name="adj" fmla="val 50000"/>
            </a:avLst>
          </a:prstGeom>
          <a:solidFill>
            <a:schemeClr val="accent4"/>
          </a:solidFill>
        </p:spPr>
        <p:txBody>
          <a:bodyPr wrap="square" lIns="0" rIns="0"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schemeClr val="tx1"/>
                </a:solidFill>
                <a:effectLst/>
                <a:uLnTx/>
                <a:uFillTx/>
              </a:rPr>
              <a:t>Neal Creative  | click &amp; </a:t>
            </a:r>
            <a:r>
              <a:rPr kumimoji="0" lang="en-US" sz="1050" b="1" i="0" u="none" strike="noStrike" kern="0" cap="none" spc="0" normalizeH="0" baseline="0" noProof="0" dirty="0">
                <a:ln>
                  <a:noFill/>
                </a:ln>
                <a:solidFill>
                  <a:schemeClr val="tx1"/>
                </a:solidFill>
                <a:effectLst/>
                <a:uLnTx/>
                <a:uFillTx/>
              </a:rPr>
              <a:t>Learn more</a:t>
            </a:r>
          </a:p>
        </p:txBody>
      </p:sp>
      <p:sp>
        <p:nvSpPr>
          <p:cNvPr id="7" name="TextBox 6">
            <a:hlinkClick r:id="rId4"/>
            <a:extLst/>
          </p:cNvPr>
          <p:cNvSpPr txBox="1"/>
          <p:nvPr userDrawn="1"/>
        </p:nvSpPr>
        <p:spPr>
          <a:xfrm>
            <a:off x="0" y="6548363"/>
            <a:ext cx="1209664" cy="346234"/>
          </a:xfrm>
          <a:prstGeom prst="roundRect">
            <a:avLst>
              <a:gd name="adj" fmla="val 50000"/>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rPr>
              <a:t>Neal Creative </a:t>
            </a:r>
            <a:r>
              <a:rPr lang="en-US" sz="900" kern="1200" dirty="0">
                <a:solidFill>
                  <a:schemeClr val="tx1"/>
                </a:solidFill>
                <a:latin typeface="+mn-lt"/>
                <a:ea typeface="+mn-ea"/>
                <a:cs typeface="+mn-cs"/>
              </a:rPr>
              <a:t>©</a:t>
            </a:r>
            <a:r>
              <a:rPr lang="en-US" sz="1000" baseline="0" dirty="0">
                <a:solidFill>
                  <a:schemeClr val="tx1"/>
                </a:solidFill>
              </a:rPr>
              <a:t> </a:t>
            </a:r>
            <a:endParaRPr lang="en-US" sz="1000" b="1" dirty="0">
              <a:solidFill>
                <a:schemeClr val="tx1"/>
              </a:solidFill>
            </a:endParaRPr>
          </a:p>
        </p:txBody>
      </p:sp>
      <p:grpSp>
        <p:nvGrpSpPr>
          <p:cNvPr id="8" name="Group 7">
            <a:extLst>
              <a:ext uri="{FF2B5EF4-FFF2-40B4-BE49-F238E27FC236}">
                <a16:creationId xmlns:a16="http://schemas.microsoft.com/office/drawing/2014/main" id="{EF273A61-5610-4355-89F3-7C90515BFCC9}"/>
              </a:ext>
            </a:extLst>
          </p:cNvPr>
          <p:cNvGrpSpPr/>
          <p:nvPr userDrawn="1"/>
        </p:nvGrpSpPr>
        <p:grpSpPr>
          <a:xfrm>
            <a:off x="5976075" y="3634505"/>
            <a:ext cx="1700633" cy="1798732"/>
            <a:chOff x="5976075" y="3634505"/>
            <a:chExt cx="1700633" cy="1798732"/>
          </a:xfrm>
        </p:grpSpPr>
        <p:pic>
          <p:nvPicPr>
            <p:cNvPr id="9" name="Picture 8">
              <a:extLst>
                <a:ext uri="{FF2B5EF4-FFF2-40B4-BE49-F238E27FC236}">
                  <a16:creationId xmlns:a16="http://schemas.microsoft.com/office/drawing/2014/main" id="{6A49345F-7A53-4131-8BB4-087032A6CCD0}"/>
                </a:ext>
              </a:extLst>
            </p:cNvPr>
            <p:cNvPicPr>
              <a:picLocks noChangeAspect="1"/>
            </p:cNvPicPr>
            <p:nvPr/>
          </p:nvPicPr>
          <p:blipFill rotWithShape="1">
            <a:blip r:embed="rId5" cstate="screen">
              <a:extLst>
                <a:ext uri="{28A0092B-C50C-407E-A947-70E740481C1C}">
                  <a14:useLocalDpi xmlns:a14="http://schemas.microsoft.com/office/drawing/2010/main" val="0"/>
                </a:ext>
              </a:extLst>
            </a:blip>
            <a:srcRect/>
            <a:stretch/>
          </p:blipFill>
          <p:spPr>
            <a:xfrm>
              <a:off x="6061135" y="4142336"/>
              <a:ext cx="860601" cy="1290901"/>
            </a:xfrm>
            <a:prstGeom prst="rect">
              <a:avLst/>
            </a:prstGeom>
          </p:spPr>
        </p:pic>
        <p:sp>
          <p:nvSpPr>
            <p:cNvPr id="10" name="TextBox 9">
              <a:extLst>
                <a:ext uri="{FF2B5EF4-FFF2-40B4-BE49-F238E27FC236}">
                  <a16:creationId xmlns:a16="http://schemas.microsoft.com/office/drawing/2014/main" id="{5596D35F-1F19-4447-829C-790DF2B8D2DD}"/>
                </a:ext>
              </a:extLst>
            </p:cNvPr>
            <p:cNvSpPr txBox="1"/>
            <p:nvPr/>
          </p:nvSpPr>
          <p:spPr>
            <a:xfrm>
              <a:off x="5976075" y="3634505"/>
              <a:ext cx="1700633" cy="507831"/>
            </a:xfrm>
            <a:prstGeom prst="rect">
              <a:avLst/>
            </a:prstGeom>
            <a:noFill/>
          </p:spPr>
          <p:txBody>
            <a:bodyPr wrap="square" rtlCol="0">
              <a:spAutoFit/>
            </a:bodyPr>
            <a:lstStyle/>
            <a:p>
              <a:r>
                <a:rPr lang="en-US" sz="900" dirty="0">
                  <a:solidFill>
                    <a:schemeClr val="tx1">
                      <a:lumMod val="65000"/>
                      <a:lumOff val="35000"/>
                    </a:schemeClr>
                  </a:solidFill>
                </a:rPr>
                <a:t>TIP </a:t>
              </a:r>
              <a:r>
                <a:rPr lang="en-US" sz="900" dirty="0">
                  <a:solidFill>
                    <a:schemeClr val="tx1">
                      <a:lumMod val="65000"/>
                      <a:lumOff val="35000"/>
                    </a:schemeClr>
                  </a:solidFill>
                  <a:latin typeface="Calibri" panose="020F0502020204030204" pitchFamily="34" charset="0"/>
                  <a:cs typeface="Calibri" panose="020F0502020204030204" pitchFamily="34" charset="0"/>
                </a:rPr>
                <a:t>│ Use the built-in c</a:t>
              </a:r>
              <a:r>
                <a:rPr lang="en-US" sz="900" dirty="0">
                  <a:solidFill>
                    <a:schemeClr val="tx1">
                      <a:lumMod val="65000"/>
                      <a:lumOff val="35000"/>
                    </a:schemeClr>
                  </a:solidFill>
                </a:rPr>
                <a:t>olor palette with green and yellow for callouts and accents</a:t>
              </a:r>
            </a:p>
          </p:txBody>
        </p:sp>
      </p:grpSp>
    </p:spTree>
    <p:extLst>
      <p:ext uri="{BB962C8B-B14F-4D97-AF65-F5344CB8AC3E}">
        <p14:creationId xmlns:p14="http://schemas.microsoft.com/office/powerpoint/2010/main" val="28535567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1_TITLE OR TRANSITION">
    <p:bg>
      <p:bgPr>
        <a:solidFill>
          <a:schemeClr val="bg2"/>
        </a:solidFill>
        <a:effectLst/>
      </p:bgPr>
    </p:bg>
    <p:spTree>
      <p:nvGrpSpPr>
        <p:cNvPr id="1" name=""/>
        <p:cNvGrpSpPr/>
        <p:nvPr/>
      </p:nvGrpSpPr>
      <p:grpSpPr>
        <a:xfrm>
          <a:off x="0" y="0"/>
          <a:ext cx="0" cy="0"/>
          <a:chOff x="0" y="0"/>
          <a:chExt cx="0" cy="0"/>
        </a:xfrm>
      </p:grpSpPr>
      <p:sp>
        <p:nvSpPr>
          <p:cNvPr id="18" name="Oval 17"/>
          <p:cNvSpPr/>
          <p:nvPr userDrawn="1"/>
        </p:nvSpPr>
        <p:spPr>
          <a:xfrm>
            <a:off x="1219939" y="-739444"/>
            <a:ext cx="9107555" cy="9034439"/>
          </a:xfrm>
          <a:prstGeom prst="ellipse">
            <a:avLst/>
          </a:prstGeom>
          <a:noFill/>
          <a:ln w="19050" cap="flat" cmpd="sng" algn="ctr">
            <a:solidFill>
              <a:srgbClr val="75D1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latin typeface="Segoe UI"/>
              <a:ea typeface="+mn-ea"/>
              <a:cs typeface="+mn-cs"/>
            </a:endParaRPr>
          </a:p>
        </p:txBody>
      </p:sp>
      <p:sp>
        <p:nvSpPr>
          <p:cNvPr id="19" name="Oval 18"/>
          <p:cNvSpPr/>
          <p:nvPr userDrawn="1"/>
        </p:nvSpPr>
        <p:spPr>
          <a:xfrm>
            <a:off x="1219939" y="-739444"/>
            <a:ext cx="9107555" cy="9034439"/>
          </a:xfrm>
          <a:prstGeom prst="ellipse">
            <a:avLst/>
          </a:prstGeom>
          <a:noFill/>
          <a:ln w="19050" cap="flat" cmpd="sng" algn="ctr">
            <a:solidFill>
              <a:srgbClr val="75D1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latin typeface="Segoe UI"/>
              <a:ea typeface="+mn-ea"/>
              <a:cs typeface="+mn-cs"/>
            </a:endParaRPr>
          </a:p>
        </p:txBody>
      </p:sp>
      <p:sp>
        <p:nvSpPr>
          <p:cNvPr id="21" name="Oval 20"/>
          <p:cNvSpPr/>
          <p:nvPr userDrawn="1"/>
        </p:nvSpPr>
        <p:spPr>
          <a:xfrm>
            <a:off x="5907634" y="3213970"/>
            <a:ext cx="2805809" cy="2783284"/>
          </a:xfrm>
          <a:prstGeom prst="ellipse">
            <a:avLst/>
          </a:prstGeom>
          <a:noFill/>
          <a:ln w="19050" cap="flat" cmpd="sng" algn="ctr">
            <a:solidFill>
              <a:srgbClr val="75D1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latin typeface="Segoe UI"/>
              <a:ea typeface="+mn-ea"/>
              <a:cs typeface="+mn-cs"/>
            </a:endParaRPr>
          </a:p>
        </p:txBody>
      </p:sp>
      <p:sp>
        <p:nvSpPr>
          <p:cNvPr id="22" name="Oval 21"/>
          <p:cNvSpPr/>
          <p:nvPr userDrawn="1"/>
        </p:nvSpPr>
        <p:spPr>
          <a:xfrm>
            <a:off x="5907634" y="3213970"/>
            <a:ext cx="2805809" cy="2783284"/>
          </a:xfrm>
          <a:prstGeom prst="ellipse">
            <a:avLst/>
          </a:prstGeom>
          <a:noFill/>
          <a:ln w="19050" cap="flat" cmpd="sng" algn="ctr">
            <a:solidFill>
              <a:srgbClr val="75D1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latin typeface="Segoe UI"/>
              <a:ea typeface="+mn-ea"/>
              <a:cs typeface="+mn-cs"/>
            </a:endParaRPr>
          </a:p>
        </p:txBody>
      </p:sp>
      <p:sp>
        <p:nvSpPr>
          <p:cNvPr id="2" name="Title 1"/>
          <p:cNvSpPr>
            <a:spLocks noGrp="1"/>
          </p:cNvSpPr>
          <p:nvPr>
            <p:ph type="ctrTitle" hasCustomPrompt="1"/>
          </p:nvPr>
        </p:nvSpPr>
        <p:spPr>
          <a:xfrm>
            <a:off x="1219939" y="916229"/>
            <a:ext cx="9107555" cy="3632325"/>
          </a:xfrm>
          <a:prstGeom prst="rect">
            <a:avLst/>
          </a:prstGeom>
          <a:noFill/>
        </p:spPr>
        <p:txBody>
          <a:bodyPr anchor="b"/>
          <a:lstStyle>
            <a:lvl1pPr algn="ctr" defTabSz="914400" rtl="0" eaLnBrk="1" latinLnBrk="0" hangingPunct="1">
              <a:lnSpc>
                <a:spcPct val="90000"/>
              </a:lnSpc>
              <a:spcBef>
                <a:spcPct val="0"/>
              </a:spcBef>
              <a:buNone/>
              <a:defRPr lang="en-US" sz="8000" b="1" i="0" kern="1200" spc="-300" dirty="0">
                <a:gradFill>
                  <a:gsLst>
                    <a:gs pos="0">
                      <a:schemeClr val="accent1">
                        <a:lumMod val="5000"/>
                        <a:lumOff val="95000"/>
                      </a:schemeClr>
                    </a:gs>
                    <a:gs pos="100000">
                      <a:schemeClr val="tx1"/>
                    </a:gs>
                  </a:gsLst>
                  <a:lin ang="5400000" scaled="1"/>
                </a:gradFill>
                <a:latin typeface="+mn-lt"/>
                <a:ea typeface="+mn-ea"/>
                <a:cs typeface="Segoe UI Semilight" panose="020B0402040204020203" pitchFamily="34" charset="0"/>
              </a:defRPr>
            </a:lvl1pPr>
          </a:lstStyle>
          <a:p>
            <a:r>
              <a:rPr lang="en-US" dirty="0"/>
              <a:t>CLICK TO EDIT TITLE</a:t>
            </a:r>
          </a:p>
        </p:txBody>
      </p:sp>
      <p:sp>
        <p:nvSpPr>
          <p:cNvPr id="7" name="TextBox 6">
            <a:hlinkClick r:id="rId2"/>
            <a:extLst>
              <a:ext uri="{FF2B5EF4-FFF2-40B4-BE49-F238E27FC236}">
                <a16:creationId xmlns:a16="http://schemas.microsoft.com/office/drawing/2014/main" id="{B60F28C6-9BA0-4632-B8B5-5A793D03AFC7}"/>
              </a:ext>
            </a:extLst>
          </p:cNvPr>
          <p:cNvSpPr txBox="1"/>
          <p:nvPr userDrawn="1"/>
        </p:nvSpPr>
        <p:spPr>
          <a:xfrm>
            <a:off x="9005881" y="6316156"/>
            <a:ext cx="2466220" cy="367873"/>
          </a:xfrm>
          <a:prstGeom prst="roundRect">
            <a:avLst>
              <a:gd name="adj" fmla="val 50000"/>
            </a:avLst>
          </a:prstGeom>
          <a:solidFill>
            <a:schemeClr val="accent2"/>
          </a:solidFill>
        </p:spPr>
        <p:txBody>
          <a:bodyPr wrap="none" rtlCol="0">
            <a:spAutoFit/>
          </a:bodyPr>
          <a:lstStyle/>
          <a:p>
            <a:r>
              <a:rPr lang="en-US" sz="1100" dirty="0">
                <a:solidFill>
                  <a:schemeClr val="tx1"/>
                </a:solidFill>
              </a:rPr>
              <a:t>Neal Creative</a:t>
            </a:r>
            <a:r>
              <a:rPr lang="en-US" sz="1100" baseline="0" dirty="0">
                <a:solidFill>
                  <a:schemeClr val="tx1"/>
                </a:solidFill>
              </a:rPr>
              <a:t>  | click &amp; </a:t>
            </a:r>
            <a:r>
              <a:rPr lang="en-US" sz="1100" b="1" baseline="0" dirty="0">
                <a:solidFill>
                  <a:schemeClr val="tx1"/>
                </a:solidFill>
              </a:rPr>
              <a:t>Learn more</a:t>
            </a:r>
            <a:endParaRPr lang="en-US" sz="1100" b="1" dirty="0">
              <a:solidFill>
                <a:schemeClr val="tx1"/>
              </a:solidFill>
            </a:endParaRPr>
          </a:p>
        </p:txBody>
      </p:sp>
      <p:sp>
        <p:nvSpPr>
          <p:cNvPr id="8" name="TextBox 7">
            <a:hlinkClick r:id="rId2"/>
            <a:extLst>
              <a:ext uri="{FF2B5EF4-FFF2-40B4-BE49-F238E27FC236}">
                <a16:creationId xmlns:a16="http://schemas.microsoft.com/office/drawing/2014/main" id="{E516C148-33F4-423B-AB9D-096AA82E12F1}"/>
              </a:ext>
            </a:extLst>
          </p:cNvPr>
          <p:cNvSpPr txBox="1"/>
          <p:nvPr userDrawn="1"/>
        </p:nvSpPr>
        <p:spPr>
          <a:xfrm>
            <a:off x="191616" y="6337795"/>
            <a:ext cx="1209664" cy="346234"/>
          </a:xfrm>
          <a:prstGeom prst="roundRect">
            <a:avLst>
              <a:gd name="adj" fmla="val 50000"/>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schemeClr val="bg2">
                    <a:lumMod val="50000"/>
                  </a:schemeClr>
                </a:solidFill>
              </a:rPr>
              <a:t>Neal Creative </a:t>
            </a:r>
            <a:r>
              <a:rPr lang="en-US" sz="900" kern="1200" dirty="0">
                <a:solidFill>
                  <a:schemeClr val="bg2">
                    <a:lumMod val="50000"/>
                  </a:schemeClr>
                </a:solidFill>
                <a:latin typeface="+mn-lt"/>
                <a:ea typeface="+mn-ea"/>
                <a:cs typeface="+mn-cs"/>
              </a:rPr>
              <a:t>©</a:t>
            </a:r>
            <a:r>
              <a:rPr lang="en-US" sz="1000" baseline="0" dirty="0">
                <a:solidFill>
                  <a:schemeClr val="bg2">
                    <a:lumMod val="50000"/>
                  </a:schemeClr>
                </a:solidFill>
              </a:rPr>
              <a:t> </a:t>
            </a:r>
            <a:endParaRPr lang="en-US" sz="1000" b="1" dirty="0">
              <a:solidFill>
                <a:schemeClr val="bg2">
                  <a:lumMod val="50000"/>
                </a:schemeClr>
              </a:solidFill>
            </a:endParaRPr>
          </a:p>
        </p:txBody>
      </p:sp>
    </p:spTree>
    <p:extLst>
      <p:ext uri="{BB962C8B-B14F-4D97-AF65-F5344CB8AC3E}">
        <p14:creationId xmlns:p14="http://schemas.microsoft.com/office/powerpoint/2010/main" val="58662022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par>
                                <p:cTn id="10" presetID="10" presetClass="exit" presetSubtype="0" fill="hold" grpId="1" nodeType="withEffect">
                                  <p:stCondLst>
                                    <p:cond delay="250"/>
                                  </p:stCondLst>
                                  <p:childTnLst>
                                    <p:animEffect transition="out" filter="fade">
                                      <p:cBhvr>
                                        <p:cTn id="11" dur="500"/>
                                        <p:tgtEl>
                                          <p:spTgt spid="18"/>
                                        </p:tgtEl>
                                      </p:cBhvr>
                                    </p:animEffect>
                                    <p:set>
                                      <p:cBhvr>
                                        <p:cTn id="12" dur="1" fill="hold">
                                          <p:stCondLst>
                                            <p:cond delay="499"/>
                                          </p:stCondLst>
                                        </p:cTn>
                                        <p:tgtEl>
                                          <p:spTgt spid="18"/>
                                        </p:tgtEl>
                                        <p:attrNameLst>
                                          <p:attrName>style.visibility</p:attrName>
                                        </p:attrNameLst>
                                      </p:cBhvr>
                                      <p:to>
                                        <p:strVal val="hidden"/>
                                      </p:to>
                                    </p:set>
                                  </p:childTnLst>
                                </p:cTn>
                              </p:par>
                              <p:par>
                                <p:cTn id="13" presetID="53" presetClass="entr" presetSubtype="16" fill="hold" grpId="0" nodeType="withEffect">
                                  <p:stCondLst>
                                    <p:cond delay="250"/>
                                  </p:stCondLst>
                                  <p:childTnLst>
                                    <p:set>
                                      <p:cBhvr>
                                        <p:cTn id="14" dur="1" fill="hold">
                                          <p:stCondLst>
                                            <p:cond delay="0"/>
                                          </p:stCondLst>
                                        </p:cTn>
                                        <p:tgtEl>
                                          <p:spTgt spid="19"/>
                                        </p:tgtEl>
                                        <p:attrNameLst>
                                          <p:attrName>style.visibility</p:attrName>
                                        </p:attrNameLst>
                                      </p:cBhvr>
                                      <p:to>
                                        <p:strVal val="visible"/>
                                      </p:to>
                                    </p:set>
                                    <p:anim calcmode="lin" valueType="num">
                                      <p:cBhvr>
                                        <p:cTn id="15" dur="500" fill="hold"/>
                                        <p:tgtEl>
                                          <p:spTgt spid="19"/>
                                        </p:tgtEl>
                                        <p:attrNameLst>
                                          <p:attrName>ppt_w</p:attrName>
                                        </p:attrNameLst>
                                      </p:cBhvr>
                                      <p:tavLst>
                                        <p:tav tm="0">
                                          <p:val>
                                            <p:fltVal val="0"/>
                                          </p:val>
                                        </p:tav>
                                        <p:tav tm="100000">
                                          <p:val>
                                            <p:strVal val="#ppt_w"/>
                                          </p:val>
                                        </p:tav>
                                      </p:tavLst>
                                    </p:anim>
                                    <p:anim calcmode="lin" valueType="num">
                                      <p:cBhvr>
                                        <p:cTn id="16" dur="500" fill="hold"/>
                                        <p:tgtEl>
                                          <p:spTgt spid="19"/>
                                        </p:tgtEl>
                                        <p:attrNameLst>
                                          <p:attrName>ppt_h</p:attrName>
                                        </p:attrNameLst>
                                      </p:cBhvr>
                                      <p:tavLst>
                                        <p:tav tm="0">
                                          <p:val>
                                            <p:fltVal val="0"/>
                                          </p:val>
                                        </p:tav>
                                        <p:tav tm="100000">
                                          <p:val>
                                            <p:strVal val="#ppt_h"/>
                                          </p:val>
                                        </p:tav>
                                      </p:tavLst>
                                    </p:anim>
                                    <p:animEffect transition="in" filter="fade">
                                      <p:cBhvr>
                                        <p:cTn id="17" dur="500"/>
                                        <p:tgtEl>
                                          <p:spTgt spid="19"/>
                                        </p:tgtEl>
                                      </p:cBhvr>
                                    </p:animEffect>
                                  </p:childTnLst>
                                </p:cTn>
                              </p:par>
                              <p:par>
                                <p:cTn id="18" presetID="10" presetClass="exit" presetSubtype="0" fill="hold" grpId="1" nodeType="withEffect">
                                  <p:stCondLst>
                                    <p:cond delay="500"/>
                                  </p:stCondLst>
                                  <p:childTnLst>
                                    <p:animEffect transition="out" filter="fade">
                                      <p:cBhvr>
                                        <p:cTn id="19" dur="500"/>
                                        <p:tgtEl>
                                          <p:spTgt spid="19"/>
                                        </p:tgtEl>
                                      </p:cBhvr>
                                    </p:animEffect>
                                    <p:set>
                                      <p:cBhvr>
                                        <p:cTn id="20" dur="1" fill="hold">
                                          <p:stCondLst>
                                            <p:cond delay="499"/>
                                          </p:stCondLst>
                                        </p:cTn>
                                        <p:tgtEl>
                                          <p:spTgt spid="19"/>
                                        </p:tgtEl>
                                        <p:attrNameLst>
                                          <p:attrName>style.visibility</p:attrName>
                                        </p:attrNameLst>
                                      </p:cBhvr>
                                      <p:to>
                                        <p:strVal val="hidden"/>
                                      </p:to>
                                    </p:set>
                                  </p:childTnLst>
                                </p:cTn>
                              </p:par>
                              <p:par>
                                <p:cTn id="21" presetID="53" presetClass="entr" presetSubtype="16"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p:cTn id="23" dur="500" fill="hold"/>
                                        <p:tgtEl>
                                          <p:spTgt spid="21"/>
                                        </p:tgtEl>
                                        <p:attrNameLst>
                                          <p:attrName>ppt_w</p:attrName>
                                        </p:attrNameLst>
                                      </p:cBhvr>
                                      <p:tavLst>
                                        <p:tav tm="0">
                                          <p:val>
                                            <p:fltVal val="0"/>
                                          </p:val>
                                        </p:tav>
                                        <p:tav tm="100000">
                                          <p:val>
                                            <p:strVal val="#ppt_w"/>
                                          </p:val>
                                        </p:tav>
                                      </p:tavLst>
                                    </p:anim>
                                    <p:anim calcmode="lin" valueType="num">
                                      <p:cBhvr>
                                        <p:cTn id="24" dur="500" fill="hold"/>
                                        <p:tgtEl>
                                          <p:spTgt spid="21"/>
                                        </p:tgtEl>
                                        <p:attrNameLst>
                                          <p:attrName>ppt_h</p:attrName>
                                        </p:attrNameLst>
                                      </p:cBhvr>
                                      <p:tavLst>
                                        <p:tav tm="0">
                                          <p:val>
                                            <p:fltVal val="0"/>
                                          </p:val>
                                        </p:tav>
                                        <p:tav tm="100000">
                                          <p:val>
                                            <p:strVal val="#ppt_h"/>
                                          </p:val>
                                        </p:tav>
                                      </p:tavLst>
                                    </p:anim>
                                    <p:animEffect transition="in" filter="fade">
                                      <p:cBhvr>
                                        <p:cTn id="25" dur="500"/>
                                        <p:tgtEl>
                                          <p:spTgt spid="21"/>
                                        </p:tgtEl>
                                      </p:cBhvr>
                                    </p:animEffect>
                                  </p:childTnLst>
                                </p:cTn>
                              </p:par>
                              <p:par>
                                <p:cTn id="26" presetID="10" presetClass="exit" presetSubtype="0" fill="hold" grpId="1" nodeType="withEffect">
                                  <p:stCondLst>
                                    <p:cond delay="250"/>
                                  </p:stCondLst>
                                  <p:childTnLst>
                                    <p:animEffect transition="out" filter="fade">
                                      <p:cBhvr>
                                        <p:cTn id="27" dur="500"/>
                                        <p:tgtEl>
                                          <p:spTgt spid="21"/>
                                        </p:tgtEl>
                                      </p:cBhvr>
                                    </p:animEffect>
                                    <p:set>
                                      <p:cBhvr>
                                        <p:cTn id="28" dur="1" fill="hold">
                                          <p:stCondLst>
                                            <p:cond delay="499"/>
                                          </p:stCondLst>
                                        </p:cTn>
                                        <p:tgtEl>
                                          <p:spTgt spid="21"/>
                                        </p:tgtEl>
                                        <p:attrNameLst>
                                          <p:attrName>style.visibility</p:attrName>
                                        </p:attrNameLst>
                                      </p:cBhvr>
                                      <p:to>
                                        <p:strVal val="hidden"/>
                                      </p:to>
                                    </p:set>
                                  </p:childTnLst>
                                </p:cTn>
                              </p:par>
                              <p:par>
                                <p:cTn id="29" presetID="53" presetClass="entr" presetSubtype="16" fill="hold" grpId="0" nodeType="withEffect">
                                  <p:stCondLst>
                                    <p:cond delay="250"/>
                                  </p:stCondLst>
                                  <p:childTnLst>
                                    <p:set>
                                      <p:cBhvr>
                                        <p:cTn id="30" dur="1" fill="hold">
                                          <p:stCondLst>
                                            <p:cond delay="0"/>
                                          </p:stCondLst>
                                        </p:cTn>
                                        <p:tgtEl>
                                          <p:spTgt spid="22"/>
                                        </p:tgtEl>
                                        <p:attrNameLst>
                                          <p:attrName>style.visibility</p:attrName>
                                        </p:attrNameLst>
                                      </p:cBhvr>
                                      <p:to>
                                        <p:strVal val="visible"/>
                                      </p:to>
                                    </p:set>
                                    <p:anim calcmode="lin" valueType="num">
                                      <p:cBhvr>
                                        <p:cTn id="31" dur="500" fill="hold"/>
                                        <p:tgtEl>
                                          <p:spTgt spid="22"/>
                                        </p:tgtEl>
                                        <p:attrNameLst>
                                          <p:attrName>ppt_w</p:attrName>
                                        </p:attrNameLst>
                                      </p:cBhvr>
                                      <p:tavLst>
                                        <p:tav tm="0">
                                          <p:val>
                                            <p:fltVal val="0"/>
                                          </p:val>
                                        </p:tav>
                                        <p:tav tm="100000">
                                          <p:val>
                                            <p:strVal val="#ppt_w"/>
                                          </p:val>
                                        </p:tav>
                                      </p:tavLst>
                                    </p:anim>
                                    <p:anim calcmode="lin" valueType="num">
                                      <p:cBhvr>
                                        <p:cTn id="32" dur="500" fill="hold"/>
                                        <p:tgtEl>
                                          <p:spTgt spid="22"/>
                                        </p:tgtEl>
                                        <p:attrNameLst>
                                          <p:attrName>ppt_h</p:attrName>
                                        </p:attrNameLst>
                                      </p:cBhvr>
                                      <p:tavLst>
                                        <p:tav tm="0">
                                          <p:val>
                                            <p:fltVal val="0"/>
                                          </p:val>
                                        </p:tav>
                                        <p:tav tm="100000">
                                          <p:val>
                                            <p:strVal val="#ppt_h"/>
                                          </p:val>
                                        </p:tav>
                                      </p:tavLst>
                                    </p:anim>
                                    <p:animEffect transition="in" filter="fade">
                                      <p:cBhvr>
                                        <p:cTn id="33" dur="500"/>
                                        <p:tgtEl>
                                          <p:spTgt spid="22"/>
                                        </p:tgtEl>
                                      </p:cBhvr>
                                    </p:animEffect>
                                  </p:childTnLst>
                                </p:cTn>
                              </p:par>
                              <p:par>
                                <p:cTn id="34" presetID="10" presetClass="exit" presetSubtype="0" fill="hold" grpId="1" nodeType="withEffect">
                                  <p:stCondLst>
                                    <p:cond delay="500"/>
                                  </p:stCondLst>
                                  <p:childTnLst>
                                    <p:animEffect transition="out" filter="fade">
                                      <p:cBhvr>
                                        <p:cTn id="35" dur="500"/>
                                        <p:tgtEl>
                                          <p:spTgt spid="22"/>
                                        </p:tgtEl>
                                      </p:cBhvr>
                                    </p:animEffect>
                                    <p:set>
                                      <p:cBhvr>
                                        <p:cTn id="36" dur="1" fill="hold">
                                          <p:stCondLst>
                                            <p:cond delay="4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P spid="19" grpId="0" animBg="1"/>
      <p:bldP spid="19" grpId="1" animBg="1"/>
      <p:bldP spid="21" grpId="0" animBg="1"/>
      <p:bldP spid="21" grpId="1" animBg="1"/>
      <p:bldP spid="22" grpId="0" animBg="1"/>
      <p:bldP spid="22" grpId="1" animBg="1"/>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_Callout with small Non-bulleted">
    <p:spTree>
      <p:nvGrpSpPr>
        <p:cNvPr id="1" name=""/>
        <p:cNvGrpSpPr/>
        <p:nvPr/>
      </p:nvGrpSpPr>
      <p:grpSpPr>
        <a:xfrm>
          <a:off x="0" y="0"/>
          <a:ext cx="0" cy="0"/>
          <a:chOff x="0" y="0"/>
          <a:chExt cx="0" cy="0"/>
        </a:xfrm>
      </p:grpSpPr>
      <p:sp>
        <p:nvSpPr>
          <p:cNvPr id="10" name="Rectangle 9"/>
          <p:cNvSpPr/>
          <p:nvPr userDrawn="1"/>
        </p:nvSpPr>
        <p:spPr>
          <a:xfrm>
            <a:off x="0" y="0"/>
            <a:ext cx="12192000" cy="29748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quarter" idx="10" hasCustomPrompt="1"/>
          </p:nvPr>
        </p:nvSpPr>
        <p:spPr>
          <a:xfrm>
            <a:off x="269240" y="3367878"/>
            <a:ext cx="5192775" cy="1830245"/>
          </a:xfrm>
        </p:spPr>
        <p:txBody>
          <a:bodyPr wrap="square">
            <a:spAutoFit/>
          </a:bodyPr>
          <a:lstStyle>
            <a:lvl1pPr marL="0" marR="0" indent="0" algn="l" defTabSz="914367" rtl="0" eaLnBrk="1" fontAlgn="auto" latinLnBrk="0" hangingPunct="1">
              <a:lnSpc>
                <a:spcPct val="90000"/>
              </a:lnSpc>
              <a:spcBef>
                <a:spcPts val="1200"/>
              </a:spcBef>
              <a:spcAft>
                <a:spcPts val="0"/>
              </a:spcAft>
              <a:buClr>
                <a:schemeClr val="tx1"/>
              </a:buClr>
              <a:buSzPct val="90000"/>
              <a:buFont typeface="Wingdings" pitchFamily="2" charset="2"/>
              <a:buNone/>
              <a:tabLst/>
              <a:defRPr lang="en-US" sz="3137" kern="1200" spc="0" baseline="0" dirty="0">
                <a:gradFill>
                  <a:gsLst>
                    <a:gs pos="1250">
                      <a:schemeClr val="tx2"/>
                    </a:gs>
                    <a:gs pos="99000">
                      <a:schemeClr val="tx2"/>
                    </a:gs>
                  </a:gsLst>
                  <a:lin ang="5400000" scaled="0"/>
                </a:gradFill>
                <a:latin typeface="+mj-lt"/>
                <a:ea typeface="+mn-ea"/>
                <a:cs typeface="+mn-cs"/>
              </a:defRPr>
            </a:lvl1pPr>
            <a:lvl2pPr marL="0" indent="0">
              <a:buNone/>
              <a:defRPr sz="1961"/>
            </a:lvl2pPr>
            <a:lvl3pPr marL="227209" indent="0">
              <a:buNone/>
              <a:tabLst/>
              <a:defRPr sz="1961"/>
            </a:lvl3pPr>
            <a:lvl4pPr marL="451306" indent="0">
              <a:buNone/>
              <a:defRPr/>
            </a:lvl4pPr>
            <a:lvl5pPr marL="672290" indent="0">
              <a:buNone/>
              <a:tabLst/>
              <a:defRPr/>
            </a:lvl5pPr>
          </a:lstStyle>
          <a:p>
            <a:r>
              <a:rPr lang="en-US" dirty="0"/>
              <a:t>A short introduction</a:t>
            </a:r>
            <a:br>
              <a:rPr lang="en-US" dirty="0"/>
            </a:br>
            <a:r>
              <a:rPr lang="en-US" dirty="0"/>
              <a:t>to the data, revealing</a:t>
            </a:r>
            <a:br>
              <a:rPr lang="en-US" dirty="0"/>
            </a:br>
            <a:r>
              <a:rPr lang="en-US" dirty="0"/>
              <a:t>points one at a time, will enhance comprehension.</a:t>
            </a:r>
          </a:p>
        </p:txBody>
      </p:sp>
      <p:sp>
        <p:nvSpPr>
          <p:cNvPr id="9" name="Text Placeholder 8"/>
          <p:cNvSpPr>
            <a:spLocks noGrp="1"/>
          </p:cNvSpPr>
          <p:nvPr>
            <p:ph type="body" sz="quarter" idx="11"/>
          </p:nvPr>
        </p:nvSpPr>
        <p:spPr>
          <a:xfrm>
            <a:off x="6253316" y="3503950"/>
            <a:ext cx="5671764" cy="1705723"/>
          </a:xfrm>
        </p:spPr>
        <p:txBody>
          <a:bodyPr/>
          <a:lstStyle>
            <a:lvl1pPr marL="0" indent="0" algn="l">
              <a:buNone/>
              <a:defRPr sz="1961">
                <a:latin typeface="+mn-lt"/>
              </a:defRPr>
            </a:lvl1pPr>
            <a:lvl2pPr marL="0" indent="0" algn="l">
              <a:buNone/>
              <a:defRPr sz="1765">
                <a:latin typeface="+mn-lt"/>
              </a:defRPr>
            </a:lvl2pPr>
            <a:lvl3pPr marL="0" indent="0" algn="l">
              <a:buNone/>
              <a:defRPr sz="1568">
                <a:latin typeface="+mn-lt"/>
              </a:defRPr>
            </a:lvl3pPr>
            <a:lvl4pPr marL="0" indent="0" algn="l">
              <a:buNone/>
              <a:defRPr sz="1372">
                <a:latin typeface="+mn-lt"/>
              </a:defRPr>
            </a:lvl4pPr>
            <a:lvl5pPr marL="0" indent="0" algn="l">
              <a:buNone/>
              <a:defRPr sz="1372">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Picture Placeholder 2"/>
          <p:cNvSpPr>
            <a:spLocks noGrp="1"/>
          </p:cNvSpPr>
          <p:nvPr>
            <p:ph type="pic" sz="quarter" idx="12"/>
          </p:nvPr>
        </p:nvSpPr>
        <p:spPr>
          <a:xfrm>
            <a:off x="0" y="0"/>
            <a:ext cx="12192000" cy="2974848"/>
          </a:xfrm>
          <a:blipFill>
            <a:blip r:embed="rId2"/>
            <a:srcRect/>
            <a:stretch>
              <a:fillRect t="-65721" r="-4798" b="-46455"/>
            </a:stretch>
          </a:blipFill>
        </p:spPr>
        <p:txBody>
          <a:bodyPr anchor="ctr" anchorCtr="0">
            <a:noAutofit/>
          </a:bodyPr>
          <a:lstStyle/>
          <a:p>
            <a:r>
              <a:rPr lang="en-US"/>
              <a:t>Click icon to add picture</a:t>
            </a:r>
          </a:p>
        </p:txBody>
      </p:sp>
      <p:sp>
        <p:nvSpPr>
          <p:cNvPr id="12" name="TextBox 11">
            <a:hlinkClick r:id="rId3"/>
            <a:extLst>
              <a:ext uri="{FF2B5EF4-FFF2-40B4-BE49-F238E27FC236}">
                <a16:creationId xmlns:a16="http://schemas.microsoft.com/office/drawing/2014/main" id="{B2DA80A1-9E22-4BFF-8562-466123B36943}"/>
              </a:ext>
            </a:extLst>
          </p:cNvPr>
          <p:cNvSpPr txBox="1"/>
          <p:nvPr userDrawn="1"/>
        </p:nvSpPr>
        <p:spPr>
          <a:xfrm>
            <a:off x="9089198" y="6298102"/>
            <a:ext cx="2466220" cy="367873"/>
          </a:xfrm>
          <a:prstGeom prst="roundRect">
            <a:avLst>
              <a:gd name="adj" fmla="val 50000"/>
            </a:avLst>
          </a:prstGeom>
          <a:solidFill>
            <a:srgbClr val="004568"/>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FFFFFF"/>
                </a:solidFill>
                <a:effectLst/>
                <a:uLnTx/>
                <a:uFillTx/>
              </a:rPr>
              <a:t>Neal Creative  | click &amp; </a:t>
            </a:r>
            <a:r>
              <a:rPr kumimoji="0" lang="en-US" sz="1100" b="1" i="0" u="none" strike="noStrike" kern="0" cap="none" spc="0" normalizeH="0" baseline="0" noProof="0" dirty="0">
                <a:ln>
                  <a:noFill/>
                </a:ln>
                <a:solidFill>
                  <a:srgbClr val="FFFFFF"/>
                </a:solidFill>
                <a:effectLst/>
                <a:uLnTx/>
                <a:uFillTx/>
              </a:rPr>
              <a:t>Learn more</a:t>
            </a:r>
          </a:p>
        </p:txBody>
      </p:sp>
      <p:sp>
        <p:nvSpPr>
          <p:cNvPr id="2" name="Title 1"/>
          <p:cNvSpPr>
            <a:spLocks noGrp="1"/>
          </p:cNvSpPr>
          <p:nvPr>
            <p:ph type="title" hasCustomPrompt="1"/>
          </p:nvPr>
        </p:nvSpPr>
        <p:spPr>
          <a:xfrm>
            <a:off x="304800" y="419099"/>
            <a:ext cx="8917577" cy="625929"/>
          </a:xfrm>
        </p:spPr>
        <p:txBody>
          <a:bodyPr/>
          <a:lstStyle/>
          <a:p>
            <a:r>
              <a:rPr lang="en-US" dirty="0"/>
              <a:t>CLICK TO EDIT MASTER TITLE STYLE</a:t>
            </a:r>
          </a:p>
        </p:txBody>
      </p:sp>
      <p:sp>
        <p:nvSpPr>
          <p:cNvPr id="11"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pPr/>
              <a:t>‹#›</a:t>
            </a:fld>
            <a:endParaRPr lang="en-US"/>
          </a:p>
        </p:txBody>
      </p:sp>
      <p:sp>
        <p:nvSpPr>
          <p:cNvPr id="13" name="TextBox 12">
            <a:hlinkClick r:id="rId4"/>
            <a:extLst>
              <a:ext uri="{FF2B5EF4-FFF2-40B4-BE49-F238E27FC236}">
                <a16:creationId xmlns:a16="http://schemas.microsoft.com/office/drawing/2014/main" id="{1AF511EA-044E-4300-B921-D56138FE402E}"/>
              </a:ext>
            </a:extLst>
          </p:cNvPr>
          <p:cNvSpPr txBox="1"/>
          <p:nvPr userDrawn="1"/>
        </p:nvSpPr>
        <p:spPr>
          <a:xfrm>
            <a:off x="191616" y="6337795"/>
            <a:ext cx="1209664" cy="346234"/>
          </a:xfrm>
          <a:prstGeom prst="roundRect">
            <a:avLst>
              <a:gd name="adj" fmla="val 50000"/>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schemeClr val="bg1">
                    <a:lumMod val="75000"/>
                  </a:schemeClr>
                </a:solidFill>
              </a:rPr>
              <a:t>Neal Creative </a:t>
            </a:r>
            <a:r>
              <a:rPr lang="en-US" sz="900" kern="1200" dirty="0">
                <a:solidFill>
                  <a:schemeClr val="bg1">
                    <a:lumMod val="75000"/>
                  </a:schemeClr>
                </a:solidFill>
                <a:latin typeface="+mn-lt"/>
                <a:ea typeface="+mn-ea"/>
                <a:cs typeface="+mn-cs"/>
              </a:rPr>
              <a:t>©</a:t>
            </a:r>
            <a:r>
              <a:rPr lang="en-US" sz="1000" baseline="0" dirty="0">
                <a:solidFill>
                  <a:schemeClr val="bg1">
                    <a:lumMod val="75000"/>
                  </a:schemeClr>
                </a:solidFill>
              </a:rPr>
              <a:t> </a:t>
            </a:r>
            <a:endParaRPr lang="en-US" sz="1000" b="1" dirty="0">
              <a:solidFill>
                <a:schemeClr val="bg1">
                  <a:lumMod val="75000"/>
                </a:schemeClr>
              </a:solidFill>
            </a:endParaRPr>
          </a:p>
        </p:txBody>
      </p:sp>
    </p:spTree>
    <p:extLst>
      <p:ext uri="{BB962C8B-B14F-4D97-AF65-F5344CB8AC3E}">
        <p14:creationId xmlns:p14="http://schemas.microsoft.com/office/powerpoint/2010/main" val="3762340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ONUT BASE SECTION DIVIDER">
    <p:bg>
      <p:bgPr>
        <a:solidFill>
          <a:schemeClr val="bg2"/>
        </a:solidFill>
        <a:effectLst/>
      </p:bgPr>
    </p:bg>
    <p:spTree>
      <p:nvGrpSpPr>
        <p:cNvPr id="1" name=""/>
        <p:cNvGrpSpPr/>
        <p:nvPr/>
      </p:nvGrpSpPr>
      <p:grpSpPr>
        <a:xfrm>
          <a:off x="0" y="0"/>
          <a:ext cx="0" cy="0"/>
          <a:chOff x="0" y="0"/>
          <a:chExt cx="0" cy="0"/>
        </a:xfrm>
      </p:grpSpPr>
      <p:sp>
        <p:nvSpPr>
          <p:cNvPr id="7" name="Oval 6"/>
          <p:cNvSpPr/>
          <p:nvPr userDrawn="1"/>
        </p:nvSpPr>
        <p:spPr>
          <a:xfrm>
            <a:off x="2861702" y="157952"/>
            <a:ext cx="6483179" cy="64831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3448777" y="2935629"/>
            <a:ext cx="5208335" cy="927824"/>
          </a:xfrm>
          <a:prstGeom prst="rect">
            <a:avLst/>
          </a:prstGeom>
        </p:spPr>
        <p:txBody>
          <a:bodyPr anchor="ctr"/>
          <a:lstStyle>
            <a:lvl1pPr algn="ctr">
              <a:lnSpc>
                <a:spcPct val="95000"/>
              </a:lnSpc>
              <a:defRPr sz="4000">
                <a:solidFill>
                  <a:schemeClr val="tx1"/>
                </a:solidFill>
              </a:defRPr>
            </a:lvl1pPr>
          </a:lstStyle>
          <a:p>
            <a:r>
              <a:rPr lang="en-US" dirty="0"/>
              <a:t>CLICK TO EDIT TITLE</a:t>
            </a:r>
          </a:p>
        </p:txBody>
      </p:sp>
      <p:sp>
        <p:nvSpPr>
          <p:cNvPr id="9" name="dots"/>
          <p:cNvSpPr>
            <a:spLocks noChangeAspect="1"/>
          </p:cNvSpPr>
          <p:nvPr userDrawn="1"/>
        </p:nvSpPr>
        <p:spPr>
          <a:xfrm>
            <a:off x="3448777" y="745024"/>
            <a:ext cx="5309024" cy="5309025"/>
          </a:xfrm>
          <a:prstGeom prst="ellipse">
            <a:avLst/>
          </a:prstGeom>
          <a:noFill/>
          <a:ln w="184150" cap="rnd" cmpd="sng" algn="ctr">
            <a:solidFill>
              <a:schemeClr val="accent4"/>
            </a:solidFill>
            <a:prstDash val="sysDot"/>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70637638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Quote dark option FLUSH LEFT">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304800" y="2884235"/>
            <a:ext cx="11658600" cy="1089529"/>
          </a:xfrm>
        </p:spPr>
        <p:txBody>
          <a:bodyPr anchor="ctr"/>
          <a:lstStyle>
            <a:lvl1pPr marL="231775" indent="-231775" algn="l">
              <a:spcBef>
                <a:spcPts val="0"/>
              </a:spcBef>
              <a:defRPr sz="3600" b="0" baseline="0">
                <a:gradFill>
                  <a:gsLst>
                    <a:gs pos="0">
                      <a:schemeClr val="accent1">
                        <a:lumMod val="5000"/>
                        <a:lumOff val="95000"/>
                      </a:schemeClr>
                    </a:gs>
                    <a:gs pos="100000">
                      <a:schemeClr val="bg1"/>
                    </a:gs>
                  </a:gsLst>
                  <a:lin ang="5400000" scaled="1"/>
                </a:gradFill>
              </a:defRPr>
            </a:lvl1pPr>
            <a:lvl2pPr marL="109538" indent="0" algn="l">
              <a:spcBef>
                <a:spcPts val="0"/>
              </a:spcBef>
              <a:defRPr sz="3600" b="1">
                <a:gradFill>
                  <a:gsLst>
                    <a:gs pos="0">
                      <a:schemeClr val="accent1">
                        <a:lumMod val="5000"/>
                        <a:lumOff val="95000"/>
                      </a:schemeClr>
                    </a:gs>
                    <a:gs pos="100000">
                      <a:schemeClr val="bg1"/>
                    </a:gs>
                  </a:gsLst>
                  <a:lin ang="5400000" scaled="1"/>
                </a:gradFill>
                <a:latin typeface="+mn-lt"/>
              </a:defRPr>
            </a:lvl2pPr>
          </a:lstStyle>
          <a:p>
            <a:pPr lvl="0"/>
            <a:r>
              <a:rPr lang="en-US" dirty="0"/>
              <a:t>“QUOTATION.”</a:t>
            </a:r>
          </a:p>
          <a:p>
            <a:pPr lvl="1"/>
            <a:r>
              <a:rPr lang="en-US" dirty="0"/>
              <a:t> BOLD</a:t>
            </a:r>
          </a:p>
        </p:txBody>
      </p:sp>
      <p:sp>
        <p:nvSpPr>
          <p:cNvPr id="7" name="Freeform: Shape 6"/>
          <p:cNvSpPr/>
          <p:nvPr userDrawn="1"/>
        </p:nvSpPr>
        <p:spPr>
          <a:xfrm>
            <a:off x="129521" y="0"/>
            <a:ext cx="2749481" cy="1364786"/>
          </a:xfrm>
          <a:custGeom>
            <a:avLst/>
            <a:gdLst>
              <a:gd name="connsiteX0" fmla="*/ 0 w 4741280"/>
              <a:gd name="connsiteY0" fmla="*/ 0 h 2353474"/>
              <a:gd name="connsiteX1" fmla="*/ 4741280 w 4741280"/>
              <a:gd name="connsiteY1" fmla="*/ 0 h 2353474"/>
              <a:gd name="connsiteX2" fmla="*/ 4729949 w 4741280"/>
              <a:gd name="connsiteY2" fmla="*/ 224399 h 2353474"/>
              <a:gd name="connsiteX3" fmla="*/ 2370640 w 4741280"/>
              <a:gd name="connsiteY3" fmla="*/ 2353474 h 2353474"/>
              <a:gd name="connsiteX4" fmla="*/ 11331 w 4741280"/>
              <a:gd name="connsiteY4" fmla="*/ 224399 h 2353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1280" h="2353474">
                <a:moveTo>
                  <a:pt x="0" y="0"/>
                </a:moveTo>
                <a:lnTo>
                  <a:pt x="4741280" y="0"/>
                </a:lnTo>
                <a:lnTo>
                  <a:pt x="4729949" y="224399"/>
                </a:lnTo>
                <a:cubicBezTo>
                  <a:pt x="4608502" y="1420269"/>
                  <a:pt x="3598552" y="2353474"/>
                  <a:pt x="2370640" y="2353474"/>
                </a:cubicBezTo>
                <a:cubicBezTo>
                  <a:pt x="1142728" y="2353474"/>
                  <a:pt x="132779" y="1420269"/>
                  <a:pt x="11331" y="22439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sz="quarter" idx="14" hasCustomPrompt="1"/>
          </p:nvPr>
        </p:nvSpPr>
        <p:spPr>
          <a:xfrm>
            <a:off x="3865562" y="5276808"/>
            <a:ext cx="8097838" cy="369332"/>
          </a:xfrm>
        </p:spPr>
        <p:txBody>
          <a:bodyPr/>
          <a:lstStyle>
            <a:lvl1pPr algn="r">
              <a:spcBef>
                <a:spcPts val="0"/>
              </a:spcBef>
              <a:defRPr sz="2000">
                <a:solidFill>
                  <a:schemeClr val="bg1"/>
                </a:solidFill>
              </a:defRPr>
            </a:lvl1pPr>
            <a:lvl2pPr algn="r">
              <a:defRPr>
                <a:solidFill>
                  <a:schemeClr val="bg1"/>
                </a:solidFill>
              </a:defRPr>
            </a:lvl2pPr>
          </a:lstStyle>
          <a:p>
            <a:pPr lvl="0"/>
            <a:r>
              <a:rPr lang="en-US" dirty="0"/>
              <a:t>—Name and Company/Source goes here</a:t>
            </a:r>
          </a:p>
        </p:txBody>
      </p:sp>
    </p:spTree>
    <p:extLst>
      <p:ext uri="{BB962C8B-B14F-4D97-AF65-F5344CB8AC3E}">
        <p14:creationId xmlns:p14="http://schemas.microsoft.com/office/powerpoint/2010/main" val="32662804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Quote dark option CENTERE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304800" y="2884235"/>
            <a:ext cx="11658600" cy="1089529"/>
          </a:xfrm>
        </p:spPr>
        <p:txBody>
          <a:bodyPr anchor="ctr"/>
          <a:lstStyle>
            <a:lvl1pPr algn="ctr">
              <a:spcBef>
                <a:spcPts val="0"/>
              </a:spcBef>
              <a:defRPr sz="3600" b="0" baseline="0">
                <a:gradFill>
                  <a:gsLst>
                    <a:gs pos="0">
                      <a:schemeClr val="accent1">
                        <a:lumMod val="5000"/>
                        <a:lumOff val="95000"/>
                      </a:schemeClr>
                    </a:gs>
                    <a:gs pos="100000">
                      <a:schemeClr val="bg1"/>
                    </a:gs>
                  </a:gsLst>
                  <a:lin ang="5400000" scaled="1"/>
                </a:gradFill>
              </a:defRPr>
            </a:lvl1pPr>
            <a:lvl2pPr algn="ctr">
              <a:spcBef>
                <a:spcPts val="0"/>
              </a:spcBef>
              <a:defRPr sz="3600" b="1">
                <a:gradFill>
                  <a:gsLst>
                    <a:gs pos="0">
                      <a:schemeClr val="accent1">
                        <a:lumMod val="5000"/>
                        <a:lumOff val="95000"/>
                      </a:schemeClr>
                    </a:gs>
                    <a:gs pos="100000">
                      <a:schemeClr val="bg1"/>
                    </a:gs>
                  </a:gsLst>
                  <a:lin ang="5400000" scaled="1"/>
                </a:gradFill>
                <a:latin typeface="+mn-lt"/>
              </a:defRPr>
            </a:lvl2pPr>
          </a:lstStyle>
          <a:p>
            <a:pPr lvl="0"/>
            <a:r>
              <a:rPr lang="en-US" dirty="0"/>
              <a:t>“QUOTATION.”</a:t>
            </a:r>
          </a:p>
          <a:p>
            <a:pPr lvl="1"/>
            <a:r>
              <a:rPr lang="en-US" dirty="0"/>
              <a:t>BOLD</a:t>
            </a:r>
          </a:p>
        </p:txBody>
      </p:sp>
      <p:sp>
        <p:nvSpPr>
          <p:cNvPr id="7" name="Freeform: Shape 6"/>
          <p:cNvSpPr/>
          <p:nvPr userDrawn="1"/>
        </p:nvSpPr>
        <p:spPr>
          <a:xfrm>
            <a:off x="129521" y="0"/>
            <a:ext cx="2749481" cy="1364786"/>
          </a:xfrm>
          <a:custGeom>
            <a:avLst/>
            <a:gdLst>
              <a:gd name="connsiteX0" fmla="*/ 0 w 4741280"/>
              <a:gd name="connsiteY0" fmla="*/ 0 h 2353474"/>
              <a:gd name="connsiteX1" fmla="*/ 4741280 w 4741280"/>
              <a:gd name="connsiteY1" fmla="*/ 0 h 2353474"/>
              <a:gd name="connsiteX2" fmla="*/ 4729949 w 4741280"/>
              <a:gd name="connsiteY2" fmla="*/ 224399 h 2353474"/>
              <a:gd name="connsiteX3" fmla="*/ 2370640 w 4741280"/>
              <a:gd name="connsiteY3" fmla="*/ 2353474 h 2353474"/>
              <a:gd name="connsiteX4" fmla="*/ 11331 w 4741280"/>
              <a:gd name="connsiteY4" fmla="*/ 224399 h 2353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1280" h="2353474">
                <a:moveTo>
                  <a:pt x="0" y="0"/>
                </a:moveTo>
                <a:lnTo>
                  <a:pt x="4741280" y="0"/>
                </a:lnTo>
                <a:lnTo>
                  <a:pt x="4729949" y="224399"/>
                </a:lnTo>
                <a:cubicBezTo>
                  <a:pt x="4608502" y="1420269"/>
                  <a:pt x="3598552" y="2353474"/>
                  <a:pt x="2370640" y="2353474"/>
                </a:cubicBezTo>
                <a:cubicBezTo>
                  <a:pt x="1142728" y="2353474"/>
                  <a:pt x="132779" y="1420269"/>
                  <a:pt x="11331" y="22439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sz="quarter" idx="14" hasCustomPrompt="1"/>
          </p:nvPr>
        </p:nvSpPr>
        <p:spPr>
          <a:xfrm>
            <a:off x="3865562" y="5276808"/>
            <a:ext cx="8097838" cy="369332"/>
          </a:xfrm>
        </p:spPr>
        <p:txBody>
          <a:bodyPr/>
          <a:lstStyle>
            <a:lvl1pPr algn="r">
              <a:spcBef>
                <a:spcPts val="0"/>
              </a:spcBef>
              <a:defRPr sz="2000">
                <a:solidFill>
                  <a:schemeClr val="bg1"/>
                </a:solidFill>
              </a:defRPr>
            </a:lvl1pPr>
            <a:lvl2pPr algn="r">
              <a:defRPr>
                <a:solidFill>
                  <a:schemeClr val="bg1"/>
                </a:solidFill>
              </a:defRPr>
            </a:lvl2pPr>
          </a:lstStyle>
          <a:p>
            <a:pPr lvl="0"/>
            <a:r>
              <a:rPr lang="en-US" dirty="0"/>
              <a:t>—Name and Company/Source goes here</a:t>
            </a:r>
          </a:p>
        </p:txBody>
      </p:sp>
    </p:spTree>
    <p:extLst>
      <p:ext uri="{BB962C8B-B14F-4D97-AF65-F5344CB8AC3E}">
        <p14:creationId xmlns:p14="http://schemas.microsoft.com/office/powerpoint/2010/main" val="30316313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Quote dark option FLUSH LEFT">
    <p:bg>
      <p:bgPr>
        <a:solidFill>
          <a:schemeClr val="tx2"/>
        </a:solid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304800" y="2884235"/>
            <a:ext cx="11658600" cy="1089529"/>
          </a:xfrm>
        </p:spPr>
        <p:txBody>
          <a:bodyPr anchor="ctr"/>
          <a:lstStyle>
            <a:lvl1pPr marL="231775" indent="-231775" algn="l">
              <a:spcBef>
                <a:spcPts val="0"/>
              </a:spcBef>
              <a:defRPr sz="3600" b="0" baseline="0">
                <a:gradFill>
                  <a:gsLst>
                    <a:gs pos="0">
                      <a:schemeClr val="accent1">
                        <a:lumMod val="5000"/>
                        <a:lumOff val="95000"/>
                      </a:schemeClr>
                    </a:gs>
                    <a:gs pos="100000">
                      <a:schemeClr val="bg1"/>
                    </a:gs>
                  </a:gsLst>
                  <a:lin ang="5400000" scaled="1"/>
                </a:gradFill>
              </a:defRPr>
            </a:lvl1pPr>
            <a:lvl2pPr marL="109538" indent="0" algn="l">
              <a:spcBef>
                <a:spcPts val="0"/>
              </a:spcBef>
              <a:defRPr sz="3600" b="1">
                <a:gradFill>
                  <a:gsLst>
                    <a:gs pos="0">
                      <a:schemeClr val="accent1">
                        <a:lumMod val="5000"/>
                        <a:lumOff val="95000"/>
                      </a:schemeClr>
                    </a:gs>
                    <a:gs pos="100000">
                      <a:schemeClr val="bg1"/>
                    </a:gs>
                  </a:gsLst>
                  <a:lin ang="5400000" scaled="1"/>
                </a:gradFill>
                <a:latin typeface="+mn-lt"/>
              </a:defRPr>
            </a:lvl2pPr>
          </a:lstStyle>
          <a:p>
            <a:pPr lvl="0"/>
            <a:r>
              <a:rPr lang="en-US" dirty="0"/>
              <a:t>“QUOTATION.”</a:t>
            </a:r>
          </a:p>
          <a:p>
            <a:pPr lvl="1"/>
            <a:r>
              <a:rPr lang="en-US" dirty="0"/>
              <a:t> BOLD</a:t>
            </a:r>
          </a:p>
        </p:txBody>
      </p:sp>
      <p:sp>
        <p:nvSpPr>
          <p:cNvPr id="7" name="Freeform: Shape 6"/>
          <p:cNvSpPr/>
          <p:nvPr userDrawn="1"/>
        </p:nvSpPr>
        <p:spPr>
          <a:xfrm>
            <a:off x="129521" y="0"/>
            <a:ext cx="2749481" cy="1364786"/>
          </a:xfrm>
          <a:custGeom>
            <a:avLst/>
            <a:gdLst>
              <a:gd name="connsiteX0" fmla="*/ 0 w 4741280"/>
              <a:gd name="connsiteY0" fmla="*/ 0 h 2353474"/>
              <a:gd name="connsiteX1" fmla="*/ 4741280 w 4741280"/>
              <a:gd name="connsiteY1" fmla="*/ 0 h 2353474"/>
              <a:gd name="connsiteX2" fmla="*/ 4729949 w 4741280"/>
              <a:gd name="connsiteY2" fmla="*/ 224399 h 2353474"/>
              <a:gd name="connsiteX3" fmla="*/ 2370640 w 4741280"/>
              <a:gd name="connsiteY3" fmla="*/ 2353474 h 2353474"/>
              <a:gd name="connsiteX4" fmla="*/ 11331 w 4741280"/>
              <a:gd name="connsiteY4" fmla="*/ 224399 h 2353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1280" h="2353474">
                <a:moveTo>
                  <a:pt x="0" y="0"/>
                </a:moveTo>
                <a:lnTo>
                  <a:pt x="4741280" y="0"/>
                </a:lnTo>
                <a:lnTo>
                  <a:pt x="4729949" y="224399"/>
                </a:lnTo>
                <a:cubicBezTo>
                  <a:pt x="4608502" y="1420269"/>
                  <a:pt x="3598552" y="2353474"/>
                  <a:pt x="2370640" y="2353474"/>
                </a:cubicBezTo>
                <a:cubicBezTo>
                  <a:pt x="1142728" y="2353474"/>
                  <a:pt x="132779" y="1420269"/>
                  <a:pt x="11331" y="22439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sz="quarter" idx="14" hasCustomPrompt="1"/>
          </p:nvPr>
        </p:nvSpPr>
        <p:spPr>
          <a:xfrm>
            <a:off x="3865562" y="5276808"/>
            <a:ext cx="8097838" cy="369332"/>
          </a:xfrm>
        </p:spPr>
        <p:txBody>
          <a:bodyPr/>
          <a:lstStyle>
            <a:lvl1pPr algn="r">
              <a:spcBef>
                <a:spcPts val="0"/>
              </a:spcBef>
              <a:defRPr sz="2000" b="0">
                <a:solidFill>
                  <a:schemeClr val="bg1"/>
                </a:solidFill>
              </a:defRPr>
            </a:lvl1pPr>
            <a:lvl2pPr algn="r">
              <a:defRPr>
                <a:solidFill>
                  <a:schemeClr val="bg1"/>
                </a:solidFill>
              </a:defRPr>
            </a:lvl2pPr>
          </a:lstStyle>
          <a:p>
            <a:pPr lvl="0"/>
            <a:r>
              <a:rPr lang="en-US" dirty="0"/>
              <a:t>—Name and Company/Source goes here</a:t>
            </a:r>
          </a:p>
        </p:txBody>
      </p:sp>
    </p:spTree>
    <p:extLst>
      <p:ext uri="{BB962C8B-B14F-4D97-AF65-F5344CB8AC3E}">
        <p14:creationId xmlns:p14="http://schemas.microsoft.com/office/powerpoint/2010/main" val="20757391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Quote light option CENTERED">
    <p:spTree>
      <p:nvGrpSpPr>
        <p:cNvPr id="1" name=""/>
        <p:cNvGrpSpPr/>
        <p:nvPr/>
      </p:nvGrpSpPr>
      <p:grpSpPr>
        <a:xfrm>
          <a:off x="0" y="0"/>
          <a:ext cx="0" cy="0"/>
          <a:chOff x="0" y="0"/>
          <a:chExt cx="0" cy="0"/>
        </a:xfrm>
      </p:grpSpPr>
      <p:sp>
        <p:nvSpPr>
          <p:cNvPr id="9" name="TextBox 8"/>
          <p:cNvSpPr txBox="1"/>
          <p:nvPr userDrawn="1"/>
        </p:nvSpPr>
        <p:spPr>
          <a:xfrm>
            <a:off x="5648960" y="419100"/>
            <a:ext cx="894080" cy="1862048"/>
          </a:xfrm>
          <a:prstGeom prst="rect">
            <a:avLst/>
          </a:prstGeom>
          <a:noFill/>
        </p:spPr>
        <p:txBody>
          <a:bodyPr wrap="square" rtlCol="0">
            <a:spAutoFit/>
          </a:bodyPr>
          <a:lstStyle/>
          <a:p>
            <a:r>
              <a:rPr lang="en-US" sz="11500" dirty="0">
                <a:solidFill>
                  <a:schemeClr val="accent4"/>
                </a:solidFill>
                <a:latin typeface="Arial Black" panose="020B0A04020102020204" pitchFamily="34" charset="0"/>
              </a:rPr>
              <a:t>“</a:t>
            </a:r>
            <a:endParaRPr lang="en-US" sz="2800" dirty="0">
              <a:solidFill>
                <a:schemeClr val="accent4"/>
              </a:solidFill>
            </a:endParaRPr>
          </a:p>
        </p:txBody>
      </p:sp>
      <p:sp>
        <p:nvSpPr>
          <p:cNvPr id="5" name="Text Placeholder 2"/>
          <p:cNvSpPr>
            <a:spLocks noGrp="1"/>
          </p:cNvSpPr>
          <p:nvPr>
            <p:ph type="body" sz="quarter" idx="14" hasCustomPrompt="1"/>
          </p:nvPr>
        </p:nvSpPr>
        <p:spPr>
          <a:xfrm>
            <a:off x="3408362" y="5335071"/>
            <a:ext cx="8097838" cy="369332"/>
          </a:xfrm>
        </p:spPr>
        <p:txBody>
          <a:bodyPr/>
          <a:lstStyle>
            <a:lvl1pPr algn="r">
              <a:spcBef>
                <a:spcPts val="0"/>
              </a:spcBef>
              <a:defRPr sz="2000">
                <a:solidFill>
                  <a:schemeClr val="tx2"/>
                </a:solidFill>
              </a:defRPr>
            </a:lvl1pPr>
            <a:lvl2pPr algn="r">
              <a:defRPr>
                <a:solidFill>
                  <a:schemeClr val="bg1"/>
                </a:solidFill>
              </a:defRPr>
            </a:lvl2pPr>
          </a:lstStyle>
          <a:p>
            <a:pPr lvl="0"/>
            <a:r>
              <a:rPr lang="en-US" dirty="0"/>
              <a:t>—Name and Company/Source goes here</a:t>
            </a:r>
          </a:p>
        </p:txBody>
      </p:sp>
      <p:sp>
        <p:nvSpPr>
          <p:cNvPr id="6" name="Text Placeholder 7"/>
          <p:cNvSpPr>
            <a:spLocks noGrp="1"/>
          </p:cNvSpPr>
          <p:nvPr>
            <p:ph type="body" sz="quarter" idx="13" hasCustomPrompt="1"/>
          </p:nvPr>
        </p:nvSpPr>
        <p:spPr>
          <a:xfrm>
            <a:off x="304800" y="2884235"/>
            <a:ext cx="11658600" cy="1089529"/>
          </a:xfrm>
        </p:spPr>
        <p:txBody>
          <a:bodyPr anchor="ctr"/>
          <a:lstStyle>
            <a:lvl1pPr algn="ctr">
              <a:spcBef>
                <a:spcPts val="0"/>
              </a:spcBef>
              <a:defRPr sz="3600" b="0" baseline="0">
                <a:solidFill>
                  <a:schemeClr val="tx1">
                    <a:lumMod val="75000"/>
                    <a:lumOff val="25000"/>
                  </a:schemeClr>
                </a:solidFill>
              </a:defRPr>
            </a:lvl1pPr>
            <a:lvl2pPr algn="ctr">
              <a:spcBef>
                <a:spcPts val="0"/>
              </a:spcBef>
              <a:defRPr sz="3600" b="1">
                <a:solidFill>
                  <a:schemeClr val="tx1">
                    <a:lumMod val="75000"/>
                    <a:lumOff val="25000"/>
                  </a:schemeClr>
                </a:solidFill>
                <a:latin typeface="+mn-lt"/>
              </a:defRPr>
            </a:lvl2pPr>
          </a:lstStyle>
          <a:p>
            <a:pPr lvl="0"/>
            <a:r>
              <a:rPr lang="en-US" dirty="0"/>
              <a:t>“QUOTATION.”</a:t>
            </a:r>
          </a:p>
          <a:p>
            <a:pPr lvl="1"/>
            <a:r>
              <a:rPr lang="en-US" dirty="0"/>
              <a:t>BOLD</a:t>
            </a:r>
          </a:p>
        </p:txBody>
      </p:sp>
      <p:sp>
        <p:nvSpPr>
          <p:cNvPr id="7"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pPr/>
              <a:t>‹#›</a:t>
            </a:fld>
            <a:endParaRPr lang="en-US"/>
          </a:p>
        </p:txBody>
      </p:sp>
    </p:spTree>
    <p:extLst>
      <p:ext uri="{BB962C8B-B14F-4D97-AF65-F5344CB8AC3E}">
        <p14:creationId xmlns:p14="http://schemas.microsoft.com/office/powerpoint/2010/main" val="2460922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dark Callout with small Non-bulleted">
    <p:bg>
      <p:bgPr>
        <a:solidFill>
          <a:schemeClr val="tx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304800" y="2597273"/>
            <a:ext cx="4868985" cy="1643527"/>
          </a:xfrm>
        </p:spPr>
        <p:txBody>
          <a:bodyPr wrap="square" lIns="91440" rIns="91440">
            <a:spAutoFit/>
          </a:bodyPr>
          <a:lstStyle>
            <a:lvl1pPr marL="0" marR="0" indent="0" algn="l" defTabSz="914367" rtl="0" eaLnBrk="1" fontAlgn="auto" latinLnBrk="0" hangingPunct="1">
              <a:lnSpc>
                <a:spcPct val="90000"/>
              </a:lnSpc>
              <a:spcBef>
                <a:spcPts val="1200"/>
              </a:spcBef>
              <a:spcAft>
                <a:spcPts val="0"/>
              </a:spcAft>
              <a:buClr>
                <a:schemeClr val="tx1"/>
              </a:buClr>
              <a:buSzPct val="90000"/>
              <a:buFont typeface="Wingdings" pitchFamily="2" charset="2"/>
              <a:buNone/>
              <a:tabLst/>
              <a:defRPr lang="en-US" sz="2800" b="0" kern="1200" spc="0" baseline="0" dirty="0">
                <a:solidFill>
                  <a:schemeClr val="bg1"/>
                </a:solidFill>
                <a:latin typeface="+mj-lt"/>
                <a:ea typeface="+mn-ea"/>
                <a:cs typeface="+mn-cs"/>
              </a:defRPr>
            </a:lvl1pPr>
            <a:lvl2pPr marL="0" indent="0">
              <a:buNone/>
              <a:defRPr sz="1961"/>
            </a:lvl2pPr>
            <a:lvl3pPr marL="227209" indent="0">
              <a:buNone/>
              <a:tabLst/>
              <a:defRPr sz="1961"/>
            </a:lvl3pPr>
            <a:lvl4pPr marL="451306" indent="0">
              <a:buNone/>
              <a:defRPr/>
            </a:lvl4pPr>
            <a:lvl5pPr marL="672290" indent="0">
              <a:buNone/>
              <a:tabLst/>
              <a:defRPr/>
            </a:lvl5pPr>
          </a:lstStyle>
          <a:p>
            <a:r>
              <a:rPr lang="en-US" dirty="0"/>
              <a:t>A short introduction</a:t>
            </a:r>
            <a:br>
              <a:rPr lang="en-US" dirty="0"/>
            </a:br>
            <a:r>
              <a:rPr lang="en-US" dirty="0"/>
              <a:t>to the data, revealing</a:t>
            </a:r>
            <a:br>
              <a:rPr lang="en-US" dirty="0"/>
            </a:br>
            <a:r>
              <a:rPr lang="en-US" dirty="0"/>
              <a:t>points one at a time, will enhance comprehension.</a:t>
            </a:r>
          </a:p>
        </p:txBody>
      </p:sp>
      <p:sp>
        <p:nvSpPr>
          <p:cNvPr id="9" name="Text Placeholder 8"/>
          <p:cNvSpPr>
            <a:spLocks noGrp="1"/>
          </p:cNvSpPr>
          <p:nvPr>
            <p:ph type="body" sz="quarter" idx="11"/>
          </p:nvPr>
        </p:nvSpPr>
        <p:spPr>
          <a:xfrm>
            <a:off x="6096000" y="419100"/>
            <a:ext cx="5671764" cy="1843069"/>
          </a:xfrm>
        </p:spPr>
        <p:txBody>
          <a:bodyPr/>
          <a:lstStyle>
            <a:lvl1pPr marL="0" indent="0" algn="l">
              <a:buNone/>
              <a:defRPr sz="2200">
                <a:gradFill>
                  <a:gsLst>
                    <a:gs pos="15000">
                      <a:schemeClr val="bg1"/>
                    </a:gs>
                    <a:gs pos="47000">
                      <a:schemeClr val="bg1"/>
                    </a:gs>
                  </a:gsLst>
                  <a:lin ang="5400000" scaled="1"/>
                </a:gradFill>
                <a:latin typeface="+mn-lt"/>
              </a:defRPr>
            </a:lvl1pPr>
            <a:lvl2pPr marL="0" indent="0" algn="l">
              <a:buNone/>
              <a:defRPr sz="2000">
                <a:gradFill>
                  <a:gsLst>
                    <a:gs pos="15000">
                      <a:schemeClr val="bg1"/>
                    </a:gs>
                    <a:gs pos="47000">
                      <a:schemeClr val="bg1"/>
                    </a:gs>
                  </a:gsLst>
                  <a:lin ang="5400000" scaled="1"/>
                </a:gradFill>
                <a:latin typeface="+mn-lt"/>
              </a:defRPr>
            </a:lvl2pPr>
            <a:lvl3pPr marL="0" indent="0" algn="l">
              <a:buNone/>
              <a:defRPr sz="1800">
                <a:gradFill>
                  <a:gsLst>
                    <a:gs pos="15000">
                      <a:schemeClr val="bg1"/>
                    </a:gs>
                    <a:gs pos="47000">
                      <a:schemeClr val="bg1"/>
                    </a:gs>
                  </a:gsLst>
                  <a:lin ang="5400000" scaled="1"/>
                </a:gradFill>
                <a:latin typeface="+mn-lt"/>
              </a:defRPr>
            </a:lvl3pPr>
            <a:lvl4pPr marL="0" indent="0" algn="l">
              <a:buNone/>
              <a:defRPr sz="1600">
                <a:gradFill>
                  <a:gsLst>
                    <a:gs pos="15000">
                      <a:schemeClr val="bg1"/>
                    </a:gs>
                    <a:gs pos="47000">
                      <a:schemeClr val="bg1"/>
                    </a:gs>
                  </a:gsLst>
                  <a:lin ang="5400000" scaled="1"/>
                </a:gradFill>
                <a:latin typeface="+mn-lt"/>
              </a:defRPr>
            </a:lvl4pPr>
            <a:lvl5pPr marL="0" indent="0" algn="l">
              <a:buNone/>
              <a:defRPr sz="1600">
                <a:gradFill>
                  <a:gsLst>
                    <a:gs pos="15000">
                      <a:schemeClr val="bg1"/>
                    </a:gs>
                    <a:gs pos="47000">
                      <a:schemeClr val="bg1"/>
                    </a:gs>
                  </a:gsLst>
                  <a:lin ang="5400000" scaled="1"/>
                </a:gra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hasCustomPrompt="1"/>
          </p:nvPr>
        </p:nvSpPr>
        <p:spPr>
          <a:xfrm>
            <a:off x="555244" y="0"/>
            <a:ext cx="4083304" cy="1357295"/>
          </a:xfrm>
          <a:prstGeom prst="rect">
            <a:avLst/>
          </a:prstGeom>
        </p:spPr>
        <p:txBody>
          <a:bodyPr lIns="146304" tIns="420624" rIns="146304" anchor="t" anchorCtr="0"/>
          <a:lstStyle>
            <a:lvl1pPr algn="ctr">
              <a:defRPr lang="en-US" sz="3200" b="0" kern="1200" spc="60" baseline="0" dirty="0">
                <a:solidFill>
                  <a:schemeClr val="bg1"/>
                </a:solidFill>
                <a:latin typeface="+mj-lt"/>
                <a:ea typeface="+mn-ea"/>
                <a:cs typeface="Segoe UI Semilight" panose="020B0402040204020203" pitchFamily="34" charset="0"/>
              </a:defRPr>
            </a:lvl1pPr>
          </a:lstStyle>
          <a:p>
            <a:pPr marL="0" lvl="0" indent="0" algn="ctr" defTabSz="914400" rtl="0" eaLnBrk="1" latinLnBrk="0" hangingPunct="1">
              <a:lnSpc>
                <a:spcPct val="90000"/>
              </a:lnSpc>
              <a:spcBef>
                <a:spcPts val="1000"/>
              </a:spcBef>
              <a:buFont typeface="Arial" panose="020B0604020202020204" pitchFamily="34" charset="0"/>
              <a:buNone/>
            </a:pPr>
            <a:r>
              <a:rPr lang="en-US" dirty="0"/>
              <a:t>Click to edit master title style</a:t>
            </a:r>
          </a:p>
        </p:txBody>
      </p:sp>
      <p:sp>
        <p:nvSpPr>
          <p:cNvPr id="12" name="Text Placeholder 8"/>
          <p:cNvSpPr>
            <a:spLocks noGrp="1"/>
          </p:cNvSpPr>
          <p:nvPr>
            <p:ph type="body" sz="quarter" idx="12"/>
          </p:nvPr>
        </p:nvSpPr>
        <p:spPr>
          <a:xfrm>
            <a:off x="6096000" y="2599498"/>
            <a:ext cx="5671764" cy="1843069"/>
          </a:xfrm>
        </p:spPr>
        <p:txBody>
          <a:bodyPr/>
          <a:lstStyle>
            <a:lvl1pPr marL="0" indent="0" algn="l">
              <a:buNone/>
              <a:defRPr sz="2200">
                <a:gradFill>
                  <a:gsLst>
                    <a:gs pos="15000">
                      <a:schemeClr val="bg1"/>
                    </a:gs>
                    <a:gs pos="47000">
                      <a:schemeClr val="bg1"/>
                    </a:gs>
                  </a:gsLst>
                  <a:lin ang="5400000" scaled="1"/>
                </a:gradFill>
                <a:latin typeface="+mn-lt"/>
              </a:defRPr>
            </a:lvl1pPr>
            <a:lvl2pPr marL="0" indent="0" algn="l">
              <a:buNone/>
              <a:defRPr sz="2000">
                <a:gradFill>
                  <a:gsLst>
                    <a:gs pos="15000">
                      <a:schemeClr val="bg1"/>
                    </a:gs>
                    <a:gs pos="47000">
                      <a:schemeClr val="bg1"/>
                    </a:gs>
                  </a:gsLst>
                  <a:lin ang="5400000" scaled="1"/>
                </a:gradFill>
                <a:latin typeface="+mn-lt"/>
              </a:defRPr>
            </a:lvl2pPr>
            <a:lvl3pPr marL="0" indent="0" algn="l">
              <a:buNone/>
              <a:defRPr sz="1800">
                <a:gradFill>
                  <a:gsLst>
                    <a:gs pos="15000">
                      <a:schemeClr val="bg1"/>
                    </a:gs>
                    <a:gs pos="47000">
                      <a:schemeClr val="bg1"/>
                    </a:gs>
                  </a:gsLst>
                  <a:lin ang="5400000" scaled="1"/>
                </a:gradFill>
                <a:latin typeface="+mn-lt"/>
              </a:defRPr>
            </a:lvl3pPr>
            <a:lvl4pPr marL="0" indent="0" algn="l">
              <a:buNone/>
              <a:defRPr sz="1600">
                <a:gradFill>
                  <a:gsLst>
                    <a:gs pos="15000">
                      <a:schemeClr val="bg1"/>
                    </a:gs>
                    <a:gs pos="47000">
                      <a:schemeClr val="bg1"/>
                    </a:gs>
                  </a:gsLst>
                  <a:lin ang="5400000" scaled="1"/>
                </a:gradFill>
                <a:latin typeface="+mn-lt"/>
              </a:defRPr>
            </a:lvl4pPr>
            <a:lvl5pPr marL="0" indent="0" algn="l">
              <a:buNone/>
              <a:defRPr sz="1600">
                <a:gradFill>
                  <a:gsLst>
                    <a:gs pos="15000">
                      <a:schemeClr val="bg1"/>
                    </a:gs>
                    <a:gs pos="47000">
                      <a:schemeClr val="bg1"/>
                    </a:gs>
                  </a:gsLst>
                  <a:lin ang="5400000" scaled="1"/>
                </a:gra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8"/>
          <p:cNvSpPr>
            <a:spLocks noGrp="1"/>
          </p:cNvSpPr>
          <p:nvPr>
            <p:ph type="body" sz="quarter" idx="13"/>
          </p:nvPr>
        </p:nvSpPr>
        <p:spPr>
          <a:xfrm>
            <a:off x="6096000" y="4779896"/>
            <a:ext cx="5671764" cy="1843069"/>
          </a:xfrm>
        </p:spPr>
        <p:txBody>
          <a:bodyPr/>
          <a:lstStyle>
            <a:lvl1pPr marL="0" indent="0" algn="l">
              <a:buNone/>
              <a:defRPr sz="2200">
                <a:gradFill>
                  <a:gsLst>
                    <a:gs pos="15000">
                      <a:schemeClr val="bg1"/>
                    </a:gs>
                    <a:gs pos="47000">
                      <a:schemeClr val="bg1"/>
                    </a:gs>
                  </a:gsLst>
                  <a:lin ang="5400000" scaled="1"/>
                </a:gradFill>
                <a:latin typeface="+mn-lt"/>
              </a:defRPr>
            </a:lvl1pPr>
            <a:lvl2pPr marL="0" indent="0" algn="l">
              <a:buNone/>
              <a:defRPr sz="2000">
                <a:gradFill>
                  <a:gsLst>
                    <a:gs pos="15000">
                      <a:schemeClr val="bg1"/>
                    </a:gs>
                    <a:gs pos="47000">
                      <a:schemeClr val="bg1"/>
                    </a:gs>
                  </a:gsLst>
                  <a:lin ang="5400000" scaled="1"/>
                </a:gradFill>
                <a:latin typeface="+mn-lt"/>
              </a:defRPr>
            </a:lvl2pPr>
            <a:lvl3pPr marL="0" indent="0" algn="l">
              <a:buNone/>
              <a:defRPr sz="1800">
                <a:gradFill>
                  <a:gsLst>
                    <a:gs pos="15000">
                      <a:schemeClr val="bg1"/>
                    </a:gs>
                    <a:gs pos="47000">
                      <a:schemeClr val="bg1"/>
                    </a:gs>
                  </a:gsLst>
                  <a:lin ang="5400000" scaled="1"/>
                </a:gradFill>
                <a:latin typeface="+mn-lt"/>
              </a:defRPr>
            </a:lvl3pPr>
            <a:lvl4pPr marL="0" indent="0" algn="l">
              <a:buNone/>
              <a:defRPr sz="1600">
                <a:gradFill>
                  <a:gsLst>
                    <a:gs pos="15000">
                      <a:schemeClr val="bg1"/>
                    </a:gs>
                    <a:gs pos="47000">
                      <a:schemeClr val="bg1"/>
                    </a:gs>
                  </a:gsLst>
                  <a:lin ang="5400000" scaled="1"/>
                </a:gradFill>
                <a:latin typeface="+mn-lt"/>
              </a:defRPr>
            </a:lvl4pPr>
            <a:lvl5pPr marL="0" indent="0" algn="l">
              <a:buNone/>
              <a:defRPr sz="1600">
                <a:gradFill>
                  <a:gsLst>
                    <a:gs pos="15000">
                      <a:schemeClr val="bg1"/>
                    </a:gs>
                    <a:gs pos="47000">
                      <a:schemeClr val="bg1"/>
                    </a:gs>
                  </a:gsLst>
                  <a:lin ang="5400000" scaled="1"/>
                </a:gra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bg1"/>
                </a:solidFill>
              </a:defRPr>
            </a:lvl1pPr>
          </a:lstStyle>
          <a:p>
            <a:fld id="{4997E989-D798-4C62-8E93-3D2D613C2488}" type="slidenum">
              <a:rPr lang="en-US" smtClean="0"/>
              <a:pPr/>
              <a:t>‹#›</a:t>
            </a:fld>
            <a:endParaRPr lang="en-US"/>
          </a:p>
        </p:txBody>
      </p:sp>
    </p:spTree>
    <p:extLst>
      <p:ext uri="{BB962C8B-B14F-4D97-AF65-F5344CB8AC3E}">
        <p14:creationId xmlns:p14="http://schemas.microsoft.com/office/powerpoint/2010/main" val="30292006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Callout with small Non-bulleted">
    <p:spTree>
      <p:nvGrpSpPr>
        <p:cNvPr id="1" name=""/>
        <p:cNvGrpSpPr/>
        <p:nvPr/>
      </p:nvGrpSpPr>
      <p:grpSpPr>
        <a:xfrm>
          <a:off x="0" y="0"/>
          <a:ext cx="0" cy="0"/>
          <a:chOff x="0" y="0"/>
          <a:chExt cx="0" cy="0"/>
        </a:xfrm>
      </p:grpSpPr>
      <p:sp>
        <p:nvSpPr>
          <p:cNvPr id="14" name="Freeform: Shape 13"/>
          <p:cNvSpPr/>
          <p:nvPr userDrawn="1"/>
        </p:nvSpPr>
        <p:spPr>
          <a:xfrm>
            <a:off x="129521" y="0"/>
            <a:ext cx="4741280" cy="2353474"/>
          </a:xfrm>
          <a:custGeom>
            <a:avLst/>
            <a:gdLst>
              <a:gd name="connsiteX0" fmla="*/ 0 w 4741280"/>
              <a:gd name="connsiteY0" fmla="*/ 0 h 2353474"/>
              <a:gd name="connsiteX1" fmla="*/ 4741280 w 4741280"/>
              <a:gd name="connsiteY1" fmla="*/ 0 h 2353474"/>
              <a:gd name="connsiteX2" fmla="*/ 4729949 w 4741280"/>
              <a:gd name="connsiteY2" fmla="*/ 224399 h 2353474"/>
              <a:gd name="connsiteX3" fmla="*/ 2370640 w 4741280"/>
              <a:gd name="connsiteY3" fmla="*/ 2353474 h 2353474"/>
              <a:gd name="connsiteX4" fmla="*/ 11331 w 4741280"/>
              <a:gd name="connsiteY4" fmla="*/ 224399 h 2353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1280" h="2353474">
                <a:moveTo>
                  <a:pt x="0" y="0"/>
                </a:moveTo>
                <a:lnTo>
                  <a:pt x="4741280" y="0"/>
                </a:lnTo>
                <a:lnTo>
                  <a:pt x="4729949" y="224399"/>
                </a:lnTo>
                <a:cubicBezTo>
                  <a:pt x="4608502" y="1420269"/>
                  <a:pt x="3598552" y="2353474"/>
                  <a:pt x="2370640" y="2353474"/>
                </a:cubicBezTo>
                <a:cubicBezTo>
                  <a:pt x="1142728" y="2353474"/>
                  <a:pt x="132779" y="1420269"/>
                  <a:pt x="11331" y="224399"/>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quarter" idx="10" hasCustomPrompt="1"/>
          </p:nvPr>
        </p:nvSpPr>
        <p:spPr>
          <a:xfrm>
            <a:off x="304800" y="2472751"/>
            <a:ext cx="4566001" cy="1643527"/>
          </a:xfrm>
        </p:spPr>
        <p:txBody>
          <a:bodyPr wrap="square" lIns="91440" rIns="91440">
            <a:spAutoFit/>
          </a:bodyPr>
          <a:lstStyle>
            <a:lvl1pPr marL="0" marR="0" indent="0" algn="l" defTabSz="914367" rtl="0" eaLnBrk="1" fontAlgn="auto" latinLnBrk="0" hangingPunct="1">
              <a:lnSpc>
                <a:spcPct val="90000"/>
              </a:lnSpc>
              <a:spcBef>
                <a:spcPts val="1200"/>
              </a:spcBef>
              <a:spcAft>
                <a:spcPts val="0"/>
              </a:spcAft>
              <a:buClr>
                <a:schemeClr val="tx1"/>
              </a:buClr>
              <a:buSzPct val="90000"/>
              <a:buFont typeface="Wingdings" pitchFamily="2" charset="2"/>
              <a:buNone/>
              <a:tabLst/>
              <a:defRPr lang="en-US" sz="2800" b="0" kern="1200" spc="0" baseline="0" dirty="0">
                <a:gradFill>
                  <a:gsLst>
                    <a:gs pos="15000">
                      <a:schemeClr val="tx2"/>
                    </a:gs>
                    <a:gs pos="47000">
                      <a:schemeClr val="tx2"/>
                    </a:gs>
                  </a:gsLst>
                  <a:lin ang="5400000" scaled="1"/>
                </a:gradFill>
                <a:latin typeface="+mj-lt"/>
                <a:ea typeface="+mn-ea"/>
                <a:cs typeface="+mn-cs"/>
              </a:defRPr>
            </a:lvl1pPr>
            <a:lvl2pPr marL="0" indent="0">
              <a:buNone/>
              <a:defRPr sz="1961"/>
            </a:lvl2pPr>
            <a:lvl3pPr marL="227209" indent="0">
              <a:buNone/>
              <a:tabLst/>
              <a:defRPr sz="1961"/>
            </a:lvl3pPr>
            <a:lvl4pPr marL="451306" indent="0">
              <a:buNone/>
              <a:defRPr/>
            </a:lvl4pPr>
            <a:lvl5pPr marL="672290" indent="0">
              <a:buNone/>
              <a:tabLst/>
              <a:defRPr/>
            </a:lvl5pPr>
          </a:lstStyle>
          <a:p>
            <a:r>
              <a:rPr lang="en-US" dirty="0"/>
              <a:t>A short introduction</a:t>
            </a:r>
            <a:br>
              <a:rPr lang="en-US" dirty="0"/>
            </a:br>
            <a:r>
              <a:rPr lang="en-US" dirty="0"/>
              <a:t>to the data, revealing</a:t>
            </a:r>
            <a:br>
              <a:rPr lang="en-US" dirty="0"/>
            </a:br>
            <a:r>
              <a:rPr lang="en-US" dirty="0"/>
              <a:t>points one at a time, will enhance comprehension.</a:t>
            </a:r>
          </a:p>
        </p:txBody>
      </p:sp>
      <p:sp>
        <p:nvSpPr>
          <p:cNvPr id="9" name="Text Placeholder 8"/>
          <p:cNvSpPr>
            <a:spLocks noGrp="1"/>
          </p:cNvSpPr>
          <p:nvPr>
            <p:ph type="body" sz="quarter" idx="11"/>
          </p:nvPr>
        </p:nvSpPr>
        <p:spPr>
          <a:xfrm>
            <a:off x="6096000" y="419100"/>
            <a:ext cx="5671764" cy="1705723"/>
          </a:xfrm>
        </p:spPr>
        <p:txBody>
          <a:bodyPr/>
          <a:lstStyle>
            <a:lvl1pPr marL="0" indent="0" algn="l">
              <a:buNone/>
              <a:defRPr sz="2200">
                <a:latin typeface="+mn-lt"/>
              </a:defRPr>
            </a:lvl1pPr>
            <a:lvl2pPr marL="0" indent="0" algn="l">
              <a:buNone/>
              <a:defRPr sz="1765">
                <a:latin typeface="+mn-lt"/>
              </a:defRPr>
            </a:lvl2pPr>
            <a:lvl3pPr marL="0" indent="0" algn="l">
              <a:buNone/>
              <a:defRPr sz="1568">
                <a:latin typeface="+mn-lt"/>
              </a:defRPr>
            </a:lvl3pPr>
            <a:lvl4pPr marL="0" indent="0" algn="l">
              <a:buNone/>
              <a:defRPr sz="1372">
                <a:latin typeface="+mn-lt"/>
              </a:defRPr>
            </a:lvl4pPr>
            <a:lvl5pPr marL="0" indent="0" algn="l">
              <a:buNone/>
              <a:defRPr sz="1372">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p:cNvSpPr>
            <a:spLocks noGrp="1"/>
          </p:cNvSpPr>
          <p:nvPr>
            <p:ph type="sldNum" sz="quarter" idx="4"/>
          </p:nvPr>
        </p:nvSpPr>
        <p:spPr>
          <a:xfrm>
            <a:off x="11750600" y="6484937"/>
            <a:ext cx="425600" cy="365125"/>
          </a:xfrm>
          <a:prstGeom prst="rect">
            <a:avLst/>
          </a:prstGeom>
        </p:spPr>
        <p:txBody>
          <a:bodyPr vert="horz" lIns="91440" tIns="45720" rIns="91440" bIns="45720" rtlCol="0" anchor="ctr"/>
          <a:lstStyle>
            <a:lvl1pPr algn="r">
              <a:defRPr sz="1100">
                <a:solidFill>
                  <a:schemeClr val="tx2"/>
                </a:solidFill>
              </a:defRPr>
            </a:lvl1pPr>
          </a:lstStyle>
          <a:p>
            <a:fld id="{5AE1514C-5E56-4738-A1FF-4B1CFD2A3E36}" type="slidenum">
              <a:rPr lang="en-US" smtClean="0"/>
              <a:pPr/>
              <a:t>‹#›</a:t>
            </a:fld>
            <a:endParaRPr lang="en-US"/>
          </a:p>
        </p:txBody>
      </p:sp>
      <p:sp>
        <p:nvSpPr>
          <p:cNvPr id="7" name="Title 6"/>
          <p:cNvSpPr>
            <a:spLocks noGrp="1"/>
          </p:cNvSpPr>
          <p:nvPr>
            <p:ph type="title" hasCustomPrompt="1"/>
          </p:nvPr>
        </p:nvSpPr>
        <p:spPr>
          <a:xfrm>
            <a:off x="555244" y="0"/>
            <a:ext cx="4083304" cy="1926336"/>
          </a:xfrm>
          <a:prstGeom prst="rect">
            <a:avLst/>
          </a:prstGeom>
        </p:spPr>
        <p:txBody>
          <a:bodyPr lIns="146304" tIns="420624" rIns="146304" anchor="t" anchorCtr="0"/>
          <a:lstStyle>
            <a:lvl1pPr>
              <a:defRPr lang="en-US" sz="3200" b="0" kern="1200" spc="60" baseline="0" dirty="0">
                <a:solidFill>
                  <a:schemeClr val="bg1"/>
                </a:solidFill>
                <a:latin typeface="+mj-lt"/>
                <a:ea typeface="+mn-ea"/>
                <a:cs typeface="Segoe UI Semilight" panose="020B0402040204020203" pitchFamily="34" charset="0"/>
              </a:defRPr>
            </a:lvl1pPr>
          </a:lstStyle>
          <a:p>
            <a:pPr marL="0" lvl="0" indent="0" algn="ctr" defTabSz="914400" rtl="0" eaLnBrk="1" latinLnBrk="0" hangingPunct="1">
              <a:lnSpc>
                <a:spcPct val="90000"/>
              </a:lnSpc>
              <a:spcBef>
                <a:spcPts val="1000"/>
              </a:spcBef>
              <a:buFont typeface="Arial" panose="020B0604020202020204" pitchFamily="34" charset="0"/>
              <a:buNone/>
            </a:pPr>
            <a:r>
              <a:rPr lang="en-US" dirty="0"/>
              <a:t>Click to edit master title style</a:t>
            </a:r>
          </a:p>
        </p:txBody>
      </p:sp>
      <p:sp>
        <p:nvSpPr>
          <p:cNvPr id="12" name="Text Placeholder 8"/>
          <p:cNvSpPr>
            <a:spLocks noGrp="1"/>
          </p:cNvSpPr>
          <p:nvPr>
            <p:ph type="body" sz="quarter" idx="12"/>
          </p:nvPr>
        </p:nvSpPr>
        <p:spPr>
          <a:xfrm>
            <a:off x="6096000" y="2697329"/>
            <a:ext cx="5671764" cy="1705723"/>
          </a:xfrm>
        </p:spPr>
        <p:txBody>
          <a:bodyPr/>
          <a:lstStyle>
            <a:lvl1pPr marL="0" indent="0" algn="l">
              <a:buNone/>
              <a:defRPr sz="2200">
                <a:latin typeface="+mn-lt"/>
              </a:defRPr>
            </a:lvl1pPr>
            <a:lvl2pPr marL="0" indent="0" algn="l">
              <a:buNone/>
              <a:defRPr sz="1765">
                <a:latin typeface="+mn-lt"/>
              </a:defRPr>
            </a:lvl2pPr>
            <a:lvl3pPr marL="0" indent="0" algn="l">
              <a:buNone/>
              <a:defRPr sz="1568">
                <a:latin typeface="+mn-lt"/>
              </a:defRPr>
            </a:lvl3pPr>
            <a:lvl4pPr marL="0" indent="0" algn="l">
              <a:buNone/>
              <a:defRPr sz="1372">
                <a:latin typeface="+mn-lt"/>
              </a:defRPr>
            </a:lvl4pPr>
            <a:lvl5pPr marL="0" indent="0" algn="l">
              <a:buNone/>
              <a:defRPr sz="1372">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8"/>
          <p:cNvSpPr>
            <a:spLocks noGrp="1"/>
          </p:cNvSpPr>
          <p:nvPr>
            <p:ph type="body" sz="quarter" idx="13"/>
          </p:nvPr>
        </p:nvSpPr>
        <p:spPr>
          <a:xfrm>
            <a:off x="6096000" y="4975558"/>
            <a:ext cx="5671764" cy="1705723"/>
          </a:xfrm>
        </p:spPr>
        <p:txBody>
          <a:bodyPr/>
          <a:lstStyle>
            <a:lvl1pPr marL="0" indent="0" algn="l">
              <a:buNone/>
              <a:defRPr sz="2200">
                <a:latin typeface="+mn-lt"/>
              </a:defRPr>
            </a:lvl1pPr>
            <a:lvl2pPr marL="0" indent="0" algn="l">
              <a:buNone/>
              <a:defRPr sz="1765">
                <a:latin typeface="+mn-lt"/>
              </a:defRPr>
            </a:lvl2pPr>
            <a:lvl3pPr marL="0" indent="0" algn="l">
              <a:buNone/>
              <a:defRPr sz="1568">
                <a:latin typeface="+mn-lt"/>
              </a:defRPr>
            </a:lvl3pPr>
            <a:lvl4pPr marL="0" indent="0" algn="l">
              <a:buNone/>
              <a:defRPr sz="1372">
                <a:latin typeface="+mn-lt"/>
              </a:defRPr>
            </a:lvl4pPr>
            <a:lvl5pPr marL="0" indent="0" algn="l">
              <a:buNone/>
              <a:defRPr sz="1372">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60674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50"/>
                                        <p:tgtEl>
                                          <p:spTgt spid="4">
                                            <p:txEl>
                                              <p:pRg st="0" end="0"/>
                                            </p:txEl>
                                          </p:spTgt>
                                        </p:tgtEl>
                                      </p:cBhvr>
                                    </p:animEffect>
                                  </p:childTnLst>
                                </p:cTn>
                              </p:par>
                              <p:par>
                                <p:cTn id="8" presetID="63" presetClass="path" presetSubtype="0" accel="50000" decel="50000" fill="hold" grpId="1" nodeType="withEffect">
                                  <p:stCondLst>
                                    <p:cond delay="0"/>
                                  </p:stCondLst>
                                  <p:childTnLst>
                                    <p:animMotion origin="layout" path="M -4.375E-6 -4.07407E-6 L 0.03178 0.00047 " pathEditMode="relative" rAng="0" ptsTypes="AA">
                                      <p:cBhvr>
                                        <p:cTn id="9" dur="750" fill="hold"/>
                                        <p:tgtEl>
                                          <p:spTgt spid="4">
                                            <p:txEl>
                                              <p:pRg st="0" end="0"/>
                                            </p:txEl>
                                          </p:spTgt>
                                        </p:tgtEl>
                                        <p:attrNameLst>
                                          <p:attrName>ppt_x</p:attrName>
                                          <p:attrName>ppt_y</p:attrName>
                                        </p:attrNameLst>
                                      </p:cBhvr>
                                      <p:rCtr x="1589" y="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4" grpId="1" build="p">
        <p:tmplLst>
          <p:tmpl lvl="1">
            <p:tnLst>
              <p:par>
                <p:cTn presetID="63" presetClass="path" presetSubtype="0" accel="50000" decel="50000" fill="hold" nodeType="withEffect">
                  <p:stCondLst>
                    <p:cond delay="0"/>
                  </p:stCondLst>
                  <p:childTnLst>
                    <p:animMotion origin="layout" path="M -4.375E-6 -4.07407E-6 L 0.03178 0.00047 " pathEditMode="relative" rAng="0" ptsTypes="AA">
                      <p:cBhvr>
                        <p:cTn dur="750" fill="hold"/>
                        <p:tgtEl>
                          <p:spTgt spid="4"/>
                        </p:tgtEl>
                        <p:attrNameLst>
                          <p:attrName>ppt_x</p:attrName>
                          <p:attrName>ppt_y</p:attrName>
                        </p:attrNameLst>
                      </p:cBhvr>
                      <p:rCtr x="1589" y="23"/>
                    </p:animMotion>
                  </p:childTnLst>
                </p:cTn>
              </p:par>
            </p:tnLst>
          </p:tmpl>
        </p:tmplLst>
      </p:bldP>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04800" y="1275347"/>
            <a:ext cx="11658600" cy="1870769"/>
          </a:xfrm>
          <a:prstGeom prst="rect">
            <a:avLst/>
          </a:prstGeom>
        </p:spPr>
        <p:txBody>
          <a:bodyPr vert="horz" wrap="square" lIns="91440" tIns="45720" rIns="91440" bIns="45720" rtlCol="0">
            <a:sp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Placeholder 3"/>
          <p:cNvSpPr>
            <a:spLocks noGrp="1"/>
          </p:cNvSpPr>
          <p:nvPr>
            <p:ph type="title"/>
          </p:nvPr>
        </p:nvSpPr>
        <p:spPr>
          <a:xfrm>
            <a:off x="304800" y="419100"/>
            <a:ext cx="11658600" cy="590931"/>
          </a:xfrm>
          <a:prstGeom prst="rect">
            <a:avLst/>
          </a:prstGeom>
        </p:spPr>
        <p:txBody>
          <a:bodyPr vert="horz" wrap="square" lIns="91440" tIns="45720" rIns="91440" bIns="45720" rtlCol="0" anchor="t" anchorCtr="0">
            <a:spAutoFit/>
          </a:bodyPr>
          <a:lstStyle/>
          <a:p>
            <a:r>
              <a:rPr lang="en-US"/>
              <a:t>Click to edit Master title style</a:t>
            </a:r>
            <a:endParaRPr lang="en-US" dirty="0"/>
          </a:p>
        </p:txBody>
      </p:sp>
      <p:sp>
        <p:nvSpPr>
          <p:cNvPr id="8"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pPr/>
              <a:t>‹#›</a:t>
            </a:fld>
            <a:endParaRPr lang="en-US"/>
          </a:p>
        </p:txBody>
      </p:sp>
    </p:spTree>
    <p:extLst>
      <p:ext uri="{BB962C8B-B14F-4D97-AF65-F5344CB8AC3E}">
        <p14:creationId xmlns:p14="http://schemas.microsoft.com/office/powerpoint/2010/main" val="3860510708"/>
      </p:ext>
    </p:extLst>
  </p:cSld>
  <p:clrMap bg1="lt1" tx1="dk1" bg2="lt2" tx2="dk2" accent1="accent1" accent2="accent2" accent3="accent3" accent4="accent4" accent5="accent5" accent6="accent6" hlink="hlink" folHlink="folHlink"/>
  <p:sldLayoutIdLst>
    <p:sldLayoutId id="2147483744" r:id="rId1"/>
    <p:sldLayoutId id="2147483712" r:id="rId2"/>
    <p:sldLayoutId id="2147483672" r:id="rId3"/>
    <p:sldLayoutId id="2147483749" r:id="rId4"/>
    <p:sldLayoutId id="2147483750" r:id="rId5"/>
    <p:sldLayoutId id="2147483752" r:id="rId6"/>
    <p:sldLayoutId id="2147483674" r:id="rId7"/>
    <p:sldLayoutId id="2147483720" r:id="rId8"/>
    <p:sldLayoutId id="2147483721" r:id="rId9"/>
    <p:sldLayoutId id="2147483732" r:id="rId10"/>
    <p:sldLayoutId id="2147483730" r:id="rId11"/>
    <p:sldLayoutId id="2147483716" r:id="rId12"/>
    <p:sldLayoutId id="2147483735" r:id="rId13"/>
    <p:sldLayoutId id="2147483700" r:id="rId14"/>
    <p:sldLayoutId id="2147483734" r:id="rId15"/>
    <p:sldLayoutId id="2147483701" r:id="rId16"/>
    <p:sldLayoutId id="2147483736" r:id="rId17"/>
    <p:sldLayoutId id="2147483733" r:id="rId18"/>
    <p:sldLayoutId id="2147483741" r:id="rId19"/>
    <p:sldLayoutId id="2147483727" r:id="rId20"/>
    <p:sldLayoutId id="2147483719" r:id="rId21"/>
    <p:sldLayoutId id="2147483655" r:id="rId22"/>
    <p:sldLayoutId id="2147483748" r:id="rId23"/>
    <p:sldLayoutId id="2147483753" r:id="rId24"/>
    <p:sldLayoutId id="2147483747" r:id="rId25"/>
    <p:sldLayoutId id="2147483745" r:id="rId26"/>
    <p:sldLayoutId id="2147483737" r:id="rId27"/>
  </p:sldLayoutIdLst>
  <p:hf hdr="0" ftr="0" dt="0"/>
  <p:txStyles>
    <p:titleStyle>
      <a:lvl1pPr algn="l" defTabSz="914400" rtl="0" eaLnBrk="1" latinLnBrk="0" hangingPunct="1">
        <a:lnSpc>
          <a:spcPct val="90000"/>
        </a:lnSpc>
        <a:spcBef>
          <a:spcPct val="0"/>
        </a:spcBef>
        <a:buNone/>
        <a:defRPr lang="en-US" sz="3600" b="0" i="0" kern="1200" spc="300" dirty="0">
          <a:gradFill>
            <a:gsLst>
              <a:gs pos="15000">
                <a:schemeClr val="tx1"/>
              </a:gs>
              <a:gs pos="47000">
                <a:schemeClr val="tx1"/>
              </a:gs>
            </a:gsLst>
            <a:lin ang="5400000" scaled="1"/>
          </a:gradFill>
          <a:latin typeface="Segoe UI Semibold" panose="020B0702040204020203" pitchFamily="34" charset="0"/>
          <a:ea typeface="+mn-ea"/>
          <a:cs typeface="Segoe UI Semibold" panose="020B0702040204020203"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b="1" kern="1200">
          <a:gradFill>
            <a:gsLst>
              <a:gs pos="15000">
                <a:schemeClr val="tx1"/>
              </a:gs>
              <a:gs pos="47000">
                <a:schemeClr val="tx1"/>
              </a:gs>
            </a:gsLst>
            <a:lin ang="5400000" scaled="1"/>
          </a:gradFill>
          <a:latin typeface="+mn-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2000" kern="1200">
          <a:solidFill>
            <a:schemeClr val="tx1">
              <a:lumMod val="65000"/>
              <a:lumOff val="35000"/>
            </a:schemeClr>
          </a:solidFill>
          <a:latin typeface="+mn-lt"/>
          <a:ea typeface="+mn-ea"/>
          <a:cs typeface="+mn-cs"/>
        </a:defRPr>
      </a:lvl2pPr>
      <a:lvl3pPr marL="0" indent="0" algn="l" defTabSz="914400" rtl="0" eaLnBrk="1" latinLnBrk="0" hangingPunct="1">
        <a:lnSpc>
          <a:spcPct val="90000"/>
        </a:lnSpc>
        <a:spcBef>
          <a:spcPts val="1200"/>
        </a:spcBef>
        <a:spcAft>
          <a:spcPts val="1200"/>
        </a:spcAft>
        <a:buFont typeface="Arial" panose="020B0604020202020204" pitchFamily="34" charset="0"/>
        <a:buNone/>
        <a:defRPr sz="2000" b="1" kern="1200">
          <a:solidFill>
            <a:schemeClr val="tx2"/>
          </a:solidFill>
          <a:latin typeface="+mn-lt"/>
          <a:ea typeface="+mn-ea"/>
          <a:cs typeface="+mn-cs"/>
        </a:defRPr>
      </a:lvl3pPr>
      <a:lvl4pPr marL="0" indent="0" algn="l" defTabSz="914400" rtl="0" eaLnBrk="1" latinLnBrk="0" hangingPunct="1">
        <a:lnSpc>
          <a:spcPct val="90000"/>
        </a:lnSpc>
        <a:spcBef>
          <a:spcPts val="0"/>
        </a:spcBef>
        <a:spcAft>
          <a:spcPts val="600"/>
        </a:spcAft>
        <a:buFont typeface="Arial" panose="020B0604020202020204" pitchFamily="34" charset="0"/>
        <a:buNone/>
        <a:defRPr sz="1600" kern="1200">
          <a:solidFill>
            <a:schemeClr val="tx1">
              <a:lumMod val="85000"/>
              <a:lumOff val="15000"/>
            </a:schemeClr>
          </a:solidFill>
          <a:latin typeface="+mn-lt"/>
          <a:ea typeface="+mn-ea"/>
          <a:cs typeface="+mn-cs"/>
        </a:defRPr>
      </a:lvl4pPr>
      <a:lvl5pPr marL="0" indent="0" algn="l" defTabSz="914400" rtl="0" eaLnBrk="1" latinLnBrk="0" hangingPunct="1">
        <a:lnSpc>
          <a:spcPct val="90000"/>
        </a:lnSpc>
        <a:spcBef>
          <a:spcPts val="0"/>
        </a:spcBef>
        <a:spcAft>
          <a:spcPts val="1200"/>
        </a:spcAft>
        <a:buFont typeface="Arial" panose="020B0604020202020204" pitchFamily="34" charset="0"/>
        <a:buNone/>
        <a:defRPr sz="16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192" userDrawn="1">
          <p15:clr>
            <a:srgbClr val="F26B43"/>
          </p15:clr>
        </p15:guide>
        <p15:guide id="4" pos="7536" userDrawn="1">
          <p15:clr>
            <a:srgbClr val="F26B43"/>
          </p15:clr>
        </p15:guide>
        <p15:guide id="5" orient="horz" pos="264" userDrawn="1">
          <p15:clr>
            <a:srgbClr val="F26B43"/>
          </p15:clr>
        </p15:guide>
        <p15:guide id="6" orient="horz" pos="792" userDrawn="1">
          <p15:clr>
            <a:srgbClr val="F26B43"/>
          </p15:clr>
        </p15:guide>
        <p15:guide id="7" orient="horz" pos="420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p:cNvSpPr>
            <a:spLocks noGrp="1"/>
          </p:cNvSpPr>
          <p:nvPr>
            <p:ph type="body" sz="quarter" idx="13"/>
          </p:nvPr>
        </p:nvSpPr>
        <p:spPr>
          <a:xfrm>
            <a:off x="304800" y="2496438"/>
            <a:ext cx="11887200" cy="1865126"/>
          </a:xfrm>
        </p:spPr>
        <p:txBody>
          <a:bodyPr/>
          <a:lstStyle/>
          <a:p>
            <a:pPr algn="ctr"/>
            <a:r>
              <a:rPr lang="en-AU" altLang="en-US" sz="3200" dirty="0">
                <a:cs typeface="Arial" panose="020B0604020202020204" pitchFamily="34" charset="0"/>
              </a:rPr>
              <a:t>The Application of </a:t>
            </a:r>
            <a:r>
              <a:rPr lang="en-AU" altLang="en-US" sz="3200" i="1" dirty="0" err="1">
                <a:cs typeface="Arial" panose="020B0604020202020204" pitchFamily="34" charset="0"/>
              </a:rPr>
              <a:t>Shariah</a:t>
            </a:r>
            <a:r>
              <a:rPr lang="en-AU" altLang="en-US" sz="3200" i="1" dirty="0">
                <a:cs typeface="Arial" panose="020B0604020202020204" pitchFamily="34" charset="0"/>
              </a:rPr>
              <a:t> </a:t>
            </a:r>
            <a:r>
              <a:rPr lang="en-AU" altLang="en-US" sz="3200" dirty="0">
                <a:cs typeface="Arial" panose="020B0604020202020204" pitchFamily="34" charset="0"/>
              </a:rPr>
              <a:t>in International </a:t>
            </a:r>
            <a:br>
              <a:rPr lang="en-AU" altLang="en-US" sz="3200" dirty="0">
                <a:cs typeface="Arial" panose="020B0604020202020204" pitchFamily="34" charset="0"/>
              </a:rPr>
            </a:br>
            <a:r>
              <a:rPr lang="en-AU" altLang="en-US" sz="3200" dirty="0">
                <a:cs typeface="Arial" panose="020B0604020202020204" pitchFamily="34" charset="0"/>
              </a:rPr>
              <a:t>Commercial Arbitration</a:t>
            </a:r>
          </a:p>
          <a:p>
            <a:pPr algn="ctr"/>
            <a:endParaRPr lang="en-AU" altLang="en-US" sz="3200" dirty="0">
              <a:cs typeface="Arial" panose="020B0604020202020204" pitchFamily="34" charset="0"/>
            </a:endParaRPr>
          </a:p>
          <a:p>
            <a:pPr algn="ctr"/>
            <a:r>
              <a:rPr lang="en-AU" sz="2800" dirty="0">
                <a:cs typeface="Arial" panose="020B0604020202020204" pitchFamily="34" charset="0"/>
              </a:rPr>
              <a:t>Case Study: Malaysia</a:t>
            </a:r>
            <a:endParaRPr lang="en-US" sz="2800" dirty="0"/>
          </a:p>
        </p:txBody>
      </p:sp>
      <p:sp>
        <p:nvSpPr>
          <p:cNvPr id="3" name="Text Placeholder 2"/>
          <p:cNvSpPr>
            <a:spLocks noGrp="1"/>
          </p:cNvSpPr>
          <p:nvPr>
            <p:ph type="body" sz="quarter" idx="14"/>
          </p:nvPr>
        </p:nvSpPr>
        <p:spPr>
          <a:xfrm>
            <a:off x="3865562" y="5276808"/>
            <a:ext cx="8097838" cy="369332"/>
          </a:xfrm>
        </p:spPr>
        <p:txBody>
          <a:bodyPr/>
          <a:lstStyle/>
          <a:p>
            <a:r>
              <a:rPr lang="en-US" dirty="0"/>
              <a:t>—</a:t>
            </a:r>
            <a:r>
              <a:rPr lang="en-US" dirty="0" err="1"/>
              <a:t>Dr</a:t>
            </a:r>
            <a:r>
              <a:rPr lang="en-US" dirty="0"/>
              <a:t> Maria Bhatti (BA/LLB, LLM, PhD)</a:t>
            </a:r>
          </a:p>
        </p:txBody>
      </p:sp>
      <p:sp>
        <p:nvSpPr>
          <p:cNvPr id="2" name="Slide Number Placeholder 1"/>
          <p:cNvSpPr>
            <a:spLocks noGrp="1"/>
          </p:cNvSpPr>
          <p:nvPr>
            <p:ph type="sldNum" sz="quarter" idx="4294967295"/>
          </p:nvPr>
        </p:nvSpPr>
        <p:spPr>
          <a:xfrm>
            <a:off x="11760200" y="6465888"/>
            <a:ext cx="431800" cy="365125"/>
          </a:xfrm>
          <a:prstGeom prst="rect">
            <a:avLst/>
          </a:prstGeom>
        </p:spPr>
        <p:txBody>
          <a:bodyPr/>
          <a:lstStyle/>
          <a:p>
            <a:fld id="{5AE1514C-5E56-4738-A1FF-4B1CFD2A3E36}" type="slidenum">
              <a:rPr lang="en-US" smtClean="0"/>
              <a:pPr/>
              <a:t>1</a:t>
            </a:fld>
            <a:endParaRPr lang="en-US"/>
          </a:p>
        </p:txBody>
      </p:sp>
      <p:pic>
        <p:nvPicPr>
          <p:cNvPr id="12" name="Picture 11">
            <a:extLst>
              <a:ext uri="{FF2B5EF4-FFF2-40B4-BE49-F238E27FC236}">
                <a16:creationId xmlns:a16="http://schemas.microsoft.com/office/drawing/2014/main" id="{7B7D70D7-09D3-B043-B373-18DDAF9E64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3440" y="0"/>
            <a:ext cx="1173480" cy="1199910"/>
          </a:xfrm>
          <a:prstGeom prst="rect">
            <a:avLst/>
          </a:prstGeom>
        </p:spPr>
      </p:pic>
    </p:spTree>
    <p:extLst>
      <p:ext uri="{BB962C8B-B14F-4D97-AF65-F5344CB8AC3E}">
        <p14:creationId xmlns:p14="http://schemas.microsoft.com/office/powerpoint/2010/main" val="2376105647"/>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a:xfrm>
            <a:off x="11753512" y="6484937"/>
            <a:ext cx="419776" cy="365125"/>
          </a:xfrm>
        </p:spPr>
        <p:txBody>
          <a:bodyPr/>
          <a:lstStyle/>
          <a:p>
            <a:fld id="{5AE1514C-5E56-4738-A1FF-4B1CFD2A3E36}" type="slidenum">
              <a:rPr lang="en-US" smtClean="0"/>
              <a:pPr/>
              <a:t>10</a:t>
            </a:fld>
            <a:endParaRPr lang="en-US"/>
          </a:p>
        </p:txBody>
      </p:sp>
      <p:pic>
        <p:nvPicPr>
          <p:cNvPr id="15" name="Picture Placeholder 14">
            <a:extLst>
              <a:ext uri="{FF2B5EF4-FFF2-40B4-BE49-F238E27FC236}">
                <a16:creationId xmlns:a16="http://schemas.microsoft.com/office/drawing/2014/main" id="{07B74AC3-9529-0846-822A-9C409E7463E7}"/>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6038" r="2195" b="7245"/>
          <a:stretch/>
        </p:blipFill>
        <p:spPr>
          <a:xfrm>
            <a:off x="1051560" y="306745"/>
            <a:ext cx="10439400" cy="6543317"/>
          </a:xfrm>
        </p:spPr>
      </p:pic>
      <p:sp>
        <p:nvSpPr>
          <p:cNvPr id="17" name="TextBox 16">
            <a:extLst>
              <a:ext uri="{FF2B5EF4-FFF2-40B4-BE49-F238E27FC236}">
                <a16:creationId xmlns:a16="http://schemas.microsoft.com/office/drawing/2014/main" id="{FFB89E86-8EB1-9148-A957-69CF0B47E734}"/>
              </a:ext>
            </a:extLst>
          </p:cNvPr>
          <p:cNvSpPr txBox="1"/>
          <p:nvPr/>
        </p:nvSpPr>
        <p:spPr>
          <a:xfrm>
            <a:off x="2407920" y="122079"/>
            <a:ext cx="8503920" cy="400110"/>
          </a:xfrm>
          <a:prstGeom prst="rect">
            <a:avLst/>
          </a:prstGeom>
          <a:solidFill>
            <a:schemeClr val="bg1"/>
          </a:solidFill>
        </p:spPr>
        <p:txBody>
          <a:bodyPr wrap="square" rtlCol="0">
            <a:spAutoFit/>
          </a:bodyPr>
          <a:lstStyle/>
          <a:p>
            <a:r>
              <a:rPr lang="en-US" sz="2000" b="1" i="1" dirty="0"/>
              <a:t>Source: https://</a:t>
            </a:r>
            <a:r>
              <a:rPr lang="en-US" sz="2000" b="1" i="1" dirty="0" err="1"/>
              <a:t>www.aiac.world</a:t>
            </a:r>
            <a:r>
              <a:rPr lang="en-US" sz="2000" b="1" i="1" dirty="0"/>
              <a:t>/Arbitration-</a:t>
            </a:r>
            <a:r>
              <a:rPr lang="en-US" sz="2000" b="1" i="1" dirty="0" err="1"/>
              <a:t>i</a:t>
            </a:r>
            <a:r>
              <a:rPr lang="en-US" sz="2000" b="1" i="1" dirty="0"/>
              <a:t>-Arbitration</a:t>
            </a:r>
          </a:p>
        </p:txBody>
      </p:sp>
    </p:spTree>
    <p:extLst>
      <p:ext uri="{BB962C8B-B14F-4D97-AF65-F5344CB8AC3E}">
        <p14:creationId xmlns:p14="http://schemas.microsoft.com/office/powerpoint/2010/main" val="2488226301"/>
      </p:ext>
    </p:extLst>
  </p:cSld>
  <p:clrMapOvr>
    <a:masterClrMapping/>
  </p:clrMapOvr>
  <p:transition spd="slow">
    <p:push/>
  </p:transition>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tx1">
                <a:alpha val="53000"/>
              </a:schemeClr>
            </a:gs>
            <a:gs pos="97000">
              <a:schemeClr val="tx1">
                <a:alpha val="0"/>
              </a:schemeClr>
            </a:gs>
          </a:gsLst>
          <a:lin ang="0" scaled="1"/>
        </a:gra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1B83798-E8AF-9B43-9DC8-9554A8CCDEB7}"/>
              </a:ext>
            </a:extLst>
          </p:cNvPr>
          <p:cNvPicPr>
            <a:picLocks noChangeAspect="1"/>
          </p:cNvPicPr>
          <p:nvPr/>
        </p:nvPicPr>
        <p:blipFill rotWithShape="1">
          <a:blip r:embed="rId3">
            <a:extLst>
              <a:ext uri="{28A0092B-C50C-407E-A947-70E740481C1C}">
                <a14:useLocalDpi xmlns:a14="http://schemas.microsoft.com/office/drawing/2010/main" val="0"/>
              </a:ext>
            </a:extLst>
          </a:blip>
          <a:srcRect r="1299" b="3009"/>
          <a:stretch/>
        </p:blipFill>
        <p:spPr>
          <a:xfrm>
            <a:off x="0" y="0"/>
            <a:ext cx="4893812" cy="6850061"/>
          </a:xfrm>
          <a:prstGeom prst="rect">
            <a:avLst/>
          </a:prstGeom>
        </p:spPr>
      </p:pic>
      <p:sp>
        <p:nvSpPr>
          <p:cNvPr id="11" name="Text Placeholder 10"/>
          <p:cNvSpPr>
            <a:spLocks noGrp="1"/>
          </p:cNvSpPr>
          <p:nvPr>
            <p:ph type="body" sz="quarter" idx="11"/>
          </p:nvPr>
        </p:nvSpPr>
        <p:spPr>
          <a:xfrm>
            <a:off x="5572594" y="902646"/>
            <a:ext cx="6096000" cy="4465838"/>
          </a:xfrm>
        </p:spPr>
        <p:txBody>
          <a:bodyPr/>
          <a:lstStyle/>
          <a:p>
            <a:r>
              <a:rPr lang="en-US" dirty="0"/>
              <a:t>Rule 6(g) of </a:t>
            </a:r>
            <a:r>
              <a:rPr lang="en-US" i="1" dirty="0" err="1"/>
              <a:t>i</a:t>
            </a:r>
            <a:r>
              <a:rPr lang="en-US" i="1" dirty="0"/>
              <a:t>-Arbitration Rules 2018</a:t>
            </a:r>
          </a:p>
          <a:p>
            <a:r>
              <a:rPr lang="en-AU" dirty="0"/>
              <a:t>This means that an arbitral tribunal may award a late payment charge as per the </a:t>
            </a:r>
            <a:r>
              <a:rPr lang="en-AU" i="1" dirty="0" err="1"/>
              <a:t>i</a:t>
            </a:r>
            <a:r>
              <a:rPr lang="en-AU" i="1" dirty="0"/>
              <a:t>-Arbitration Rules </a:t>
            </a:r>
            <a:r>
              <a:rPr lang="en-AU" dirty="0"/>
              <a:t>as compensation for actual loss suffered by the aggrieved party.</a:t>
            </a:r>
            <a:endParaRPr lang="en-US" i="1" dirty="0"/>
          </a:p>
        </p:txBody>
      </p:sp>
      <p:sp>
        <p:nvSpPr>
          <p:cNvPr id="21" name="Slide Number Placeholder 20"/>
          <p:cNvSpPr>
            <a:spLocks noGrp="1"/>
          </p:cNvSpPr>
          <p:nvPr>
            <p:ph type="sldNum" sz="quarter" idx="4"/>
          </p:nvPr>
        </p:nvSpPr>
        <p:spPr/>
        <p:txBody>
          <a:bodyPr/>
          <a:lstStyle/>
          <a:p>
            <a:fld id="{4997E989-D798-4C62-8E93-3D2D613C2488}" type="slidenum">
              <a:rPr lang="en-US" smtClean="0"/>
              <a:pPr/>
              <a:t>11</a:t>
            </a:fld>
            <a:endParaRPr lang="en-US"/>
          </a:p>
        </p:txBody>
      </p:sp>
      <p:sp>
        <p:nvSpPr>
          <p:cNvPr id="4" name="TextBox 3">
            <a:extLst>
              <a:ext uri="{FF2B5EF4-FFF2-40B4-BE49-F238E27FC236}">
                <a16:creationId xmlns:a16="http://schemas.microsoft.com/office/drawing/2014/main" id="{C5021A47-3FCC-BE4D-88F2-BE8933520EA2}"/>
              </a:ext>
            </a:extLst>
          </p:cNvPr>
          <p:cNvSpPr txBox="1"/>
          <p:nvPr/>
        </p:nvSpPr>
        <p:spPr>
          <a:xfrm>
            <a:off x="4998720" y="6015633"/>
            <a:ext cx="7193280" cy="584775"/>
          </a:xfrm>
          <a:prstGeom prst="rect">
            <a:avLst/>
          </a:prstGeom>
          <a:noFill/>
        </p:spPr>
        <p:txBody>
          <a:bodyPr wrap="square" rtlCol="0">
            <a:spAutoFit/>
          </a:bodyPr>
          <a:lstStyle/>
          <a:p>
            <a:r>
              <a:rPr lang="en-US" sz="1600" dirty="0"/>
              <a:t>Source: https://</a:t>
            </a:r>
            <a:r>
              <a:rPr lang="en-US" sz="1600" dirty="0" err="1"/>
              <a:t>www.aiac.world</a:t>
            </a:r>
            <a:r>
              <a:rPr lang="en-US" sz="1600" dirty="0"/>
              <a:t>/</a:t>
            </a:r>
            <a:r>
              <a:rPr lang="en-US" sz="1600" dirty="0" err="1"/>
              <a:t>wp</a:t>
            </a:r>
            <a:r>
              <a:rPr lang="en-US" sz="1600" dirty="0"/>
              <a:t>-content/arbitration/AIAC-i-Arbitration-Rules-2018.pdf</a:t>
            </a:r>
          </a:p>
        </p:txBody>
      </p:sp>
    </p:spTree>
    <p:extLst>
      <p:ext uri="{BB962C8B-B14F-4D97-AF65-F5344CB8AC3E}">
        <p14:creationId xmlns:p14="http://schemas.microsoft.com/office/powerpoint/2010/main" val="2027444631"/>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a:xfrm>
            <a:off x="3150726" y="242646"/>
            <a:ext cx="3714704" cy="6256072"/>
          </a:xfrm>
        </p:spPr>
        <p:txBody>
          <a:bodyPr/>
          <a:lstStyle/>
          <a:p>
            <a:pPr>
              <a:defRPr/>
            </a:pPr>
            <a:r>
              <a:rPr lang="en-US" altLang="en-US" i="1" dirty="0" err="1"/>
              <a:t>Shariah</a:t>
            </a:r>
            <a:r>
              <a:rPr lang="en-US" altLang="en-US" dirty="0"/>
              <a:t> Advisory Council of Bank Negara Malaysia </a:t>
            </a:r>
          </a:p>
          <a:p>
            <a:pPr lvl="1">
              <a:defRPr/>
            </a:pPr>
            <a:r>
              <a:rPr lang="en-AU" dirty="0"/>
              <a:t>The SAC notes that ‘[t]o determine the compensation rate for actual loss (</a:t>
            </a:r>
            <a:r>
              <a:rPr lang="en-AU" i="1" dirty="0"/>
              <a:t>ta’widh</a:t>
            </a:r>
            <a:r>
              <a:rPr lang="en-AU" dirty="0"/>
              <a:t>) that may be applied by the judgment creditor, the SAC agreed to adopt the weighted average overnight rate of Islamic money market as a reference; and...[t]he total compensation charge shall not exceed the principal amount of debt. If the actual loss is less than the applicable rate for judgment in current practice, the balance shall be channeled [sic] by judgment creditor to charitable organisation as may be determined by Bank Negara Malaysia.’</a:t>
            </a:r>
            <a:endParaRPr lang="en-US" dirty="0"/>
          </a:p>
        </p:txBody>
      </p:sp>
      <p:sp>
        <p:nvSpPr>
          <p:cNvPr id="18" name="Content Placeholder 17"/>
          <p:cNvSpPr>
            <a:spLocks noGrp="1"/>
          </p:cNvSpPr>
          <p:nvPr>
            <p:ph idx="15"/>
          </p:nvPr>
        </p:nvSpPr>
        <p:spPr>
          <a:xfrm>
            <a:off x="7642990" y="242646"/>
            <a:ext cx="3773077" cy="5450723"/>
          </a:xfrm>
        </p:spPr>
        <p:txBody>
          <a:bodyPr/>
          <a:lstStyle/>
          <a:p>
            <a:pPr>
              <a:defRPr/>
            </a:pPr>
            <a:r>
              <a:rPr lang="en-US" altLang="en-US" dirty="0"/>
              <a:t>Traditional Perspective</a:t>
            </a:r>
          </a:p>
          <a:p>
            <a:pPr>
              <a:defRPr/>
            </a:pPr>
            <a:endParaRPr lang="en-US" altLang="en-US" dirty="0"/>
          </a:p>
          <a:p>
            <a:pPr lvl="1">
              <a:defRPr/>
            </a:pPr>
            <a:endParaRPr lang="en-AU" dirty="0"/>
          </a:p>
          <a:p>
            <a:pPr lvl="1">
              <a:defRPr/>
            </a:pPr>
            <a:r>
              <a:rPr lang="en-AU" dirty="0"/>
              <a:t>The principle of </a:t>
            </a:r>
            <a:r>
              <a:rPr lang="en-AU" dirty="0" err="1"/>
              <a:t>ta’widh</a:t>
            </a:r>
            <a:r>
              <a:rPr lang="en-AU" dirty="0"/>
              <a:t> as stipulated by the SAC differs from the view of Islamic scholars such as </a:t>
            </a:r>
            <a:r>
              <a:rPr lang="en-AU" dirty="0" err="1"/>
              <a:t>Taqi</a:t>
            </a:r>
            <a:r>
              <a:rPr lang="en-AU" dirty="0"/>
              <a:t> </a:t>
            </a:r>
            <a:r>
              <a:rPr lang="en-AU" dirty="0" err="1"/>
              <a:t>Usmani</a:t>
            </a:r>
            <a:r>
              <a:rPr lang="en-AU" dirty="0"/>
              <a:t>, and scholars from the Islamic </a:t>
            </a:r>
            <a:r>
              <a:rPr lang="en-AU" dirty="0" err="1"/>
              <a:t>Fiqh</a:t>
            </a:r>
            <a:r>
              <a:rPr lang="en-AU" dirty="0"/>
              <a:t> Academy in Jeddah who argue that compensation is the same as interest. Furthermore, the </a:t>
            </a:r>
            <a:r>
              <a:rPr lang="en-AU" dirty="0" err="1"/>
              <a:t>i</a:t>
            </a:r>
            <a:r>
              <a:rPr lang="en-AU" dirty="0"/>
              <a:t>-Arbitration Rules provide the arbitral tribunal with the discretion to award interest if necessary, which is similar to the conventional position under contemporary ICA</a:t>
            </a:r>
            <a:endParaRPr lang="en-US" dirty="0"/>
          </a:p>
        </p:txBody>
      </p:sp>
      <p:sp>
        <p:nvSpPr>
          <p:cNvPr id="14" name="Title 1"/>
          <p:cNvSpPr>
            <a:spLocks noGrp="1"/>
          </p:cNvSpPr>
          <p:nvPr>
            <p:ph type="title"/>
          </p:nvPr>
        </p:nvSpPr>
        <p:spPr>
          <a:xfrm>
            <a:off x="316322" y="76200"/>
            <a:ext cx="2320197" cy="757130"/>
          </a:xfrm>
        </p:spPr>
        <p:txBody>
          <a:bodyPr/>
          <a:lstStyle/>
          <a:p>
            <a:pPr>
              <a:spcAft>
                <a:spcPts val="2400"/>
              </a:spcAft>
            </a:pPr>
            <a:r>
              <a:rPr lang="en-AU" altLang="en-US" sz="2400" i="1" dirty="0" err="1"/>
              <a:t>i</a:t>
            </a:r>
            <a:r>
              <a:rPr lang="en-AU" altLang="en-US" sz="2400" i="1" dirty="0"/>
              <a:t>-Arbitration Rules</a:t>
            </a:r>
            <a:endParaRPr lang="en-US" sz="2400" dirty="0"/>
          </a:p>
        </p:txBody>
      </p:sp>
      <p:sp>
        <p:nvSpPr>
          <p:cNvPr id="15" name="Rectangle 14"/>
          <p:cNvSpPr/>
          <p:nvPr/>
        </p:nvSpPr>
        <p:spPr>
          <a:xfrm>
            <a:off x="7837888" y="1171952"/>
            <a:ext cx="3383280" cy="182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316438" y="1191004"/>
            <a:ext cx="3383280" cy="182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Slide Number Placeholder 41"/>
          <p:cNvSpPr>
            <a:spLocks noGrp="1"/>
          </p:cNvSpPr>
          <p:nvPr>
            <p:ph type="sldNum" sz="quarter" idx="4"/>
          </p:nvPr>
        </p:nvSpPr>
        <p:spPr>
          <a:xfrm>
            <a:off x="11432913" y="6316156"/>
            <a:ext cx="498402" cy="365125"/>
          </a:xfrm>
        </p:spPr>
        <p:txBody>
          <a:bodyPr/>
          <a:lstStyle/>
          <a:p>
            <a:fld id="{5AE1514C-5E56-4738-A1FF-4B1CFD2A3E36}" type="slidenum">
              <a:rPr lang="en-US" smtClean="0"/>
              <a:t>12</a:t>
            </a:fld>
            <a:endParaRPr lang="en-US"/>
          </a:p>
        </p:txBody>
      </p:sp>
    </p:spTree>
    <p:extLst>
      <p:ext uri="{BB962C8B-B14F-4D97-AF65-F5344CB8AC3E}">
        <p14:creationId xmlns:p14="http://schemas.microsoft.com/office/powerpoint/2010/main" val="3617952637"/>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8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800" fill="hold"/>
                                        <p:tgtEl>
                                          <p:spTgt spid="10">
                                            <p:txEl>
                                              <p:pRg st="0" end="0"/>
                                            </p:txEl>
                                          </p:spTgt>
                                        </p:tgtEl>
                                        <p:attrNameLst>
                                          <p:attrName>ppt_y</p:attrName>
                                        </p:attrNameLst>
                                      </p:cBhvr>
                                      <p:tavLst>
                                        <p:tav tm="0">
                                          <p:val>
                                            <p:strVal val="1+#ppt_h/2"/>
                                          </p:val>
                                        </p:tav>
                                        <p:tav tm="100000">
                                          <p:val>
                                            <p:strVal val="#ppt_y"/>
                                          </p:val>
                                        </p:tav>
                                      </p:tavLst>
                                    </p:anim>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63" presetClass="path" presetSubtype="0" accel="50000" decel="50000" fill="hold" grpId="1" nodeType="withEffect">
                                  <p:stCondLst>
                                    <p:cond delay="0"/>
                                  </p:stCondLst>
                                  <p:childTnLst>
                                    <p:animMotion origin="layout" path="M -0.13933 0 L 2.91667E-6 0 " pathEditMode="relative" rAng="0" ptsTypes="AA">
                                      <p:cBhvr>
                                        <p:cTn id="12" dur="500" fill="hold"/>
                                        <p:tgtEl>
                                          <p:spTgt spid="13"/>
                                        </p:tgtEl>
                                        <p:attrNameLst>
                                          <p:attrName>ppt_x</p:attrName>
                                          <p:attrName>ppt_y</p:attrName>
                                        </p:attrNameLst>
                                      </p:cBhvr>
                                      <p:rCtr x="6966" y="0"/>
                                    </p:animMotion>
                                  </p:childTnLst>
                                </p:cTn>
                              </p:par>
                            </p:childTnLst>
                          </p:cTn>
                        </p:par>
                      </p:childTnLst>
                    </p:cTn>
                  </p:par>
                  <p:par>
                    <p:cTn id="13" fill="hold">
                      <p:stCondLst>
                        <p:cond delay="indefinite"/>
                      </p:stCondLst>
                      <p:childTnLst>
                        <p:par>
                          <p:cTn id="14" fill="hold">
                            <p:stCondLst>
                              <p:cond delay="0"/>
                            </p:stCondLst>
                            <p:childTnLst>
                              <p:par>
                                <p:cTn id="15" presetID="2" presetClass="entr" presetSubtype="4" decel="100000" fill="hold" grpId="0" nodeType="clickEffect">
                                  <p:stCondLst>
                                    <p:cond delay="0"/>
                                  </p:stCondLst>
                                  <p:childTnLst>
                                    <p:set>
                                      <p:cBhvr>
                                        <p:cTn id="16" dur="1" fill="hold">
                                          <p:stCondLst>
                                            <p:cond delay="0"/>
                                          </p:stCondLst>
                                        </p:cTn>
                                        <p:tgtEl>
                                          <p:spTgt spid="18">
                                            <p:txEl>
                                              <p:pRg st="0" end="0"/>
                                            </p:txEl>
                                          </p:spTgt>
                                        </p:tgtEl>
                                        <p:attrNameLst>
                                          <p:attrName>style.visibility</p:attrName>
                                        </p:attrNameLst>
                                      </p:cBhvr>
                                      <p:to>
                                        <p:strVal val="visible"/>
                                      </p:to>
                                    </p:set>
                                    <p:anim calcmode="lin" valueType="num">
                                      <p:cBhvr additive="base">
                                        <p:cTn id="17" dur="8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18" dur="800" fill="hold"/>
                                        <p:tgtEl>
                                          <p:spTgt spid="18">
                                            <p:txEl>
                                              <p:pRg st="0" end="0"/>
                                            </p:txEl>
                                          </p:spTgt>
                                        </p:tgtEl>
                                        <p:attrNameLst>
                                          <p:attrName>ppt_y</p:attrName>
                                        </p:attrNameLst>
                                      </p:cBhvr>
                                      <p:tavLst>
                                        <p:tav tm="0">
                                          <p:val>
                                            <p:strVal val="1+#ppt_h/2"/>
                                          </p:val>
                                        </p:tav>
                                        <p:tav tm="100000">
                                          <p:val>
                                            <p:strVal val="#ppt_y"/>
                                          </p:val>
                                        </p:tav>
                                      </p:tavLst>
                                    </p:anim>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63" presetClass="path" presetSubtype="0" accel="50000" decel="50000" fill="hold" grpId="1" nodeType="withEffect">
                                  <p:stCondLst>
                                    <p:cond delay="0"/>
                                  </p:stCondLst>
                                  <p:childTnLst>
                                    <p:animMotion origin="layout" path="M -0.13932 -2.22222E-6 L -4.16667E-7 -2.22222E-6 " pathEditMode="relative" rAng="0" ptsTypes="AA">
                                      <p:cBhvr>
                                        <p:cTn id="22" dur="500" fill="hold"/>
                                        <p:tgtEl>
                                          <p:spTgt spid="15"/>
                                        </p:tgtEl>
                                        <p:attrNameLst>
                                          <p:attrName>ppt_x</p:attrName>
                                          <p:attrName>ppt_y</p:attrName>
                                        </p:attrNameLst>
                                      </p:cBhvr>
                                      <p:rCtr x="6966"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P spid="18" grpId="0" uiExpand="1" build="p"/>
      <p:bldP spid="15" grpId="0" animBg="1"/>
      <p:bldP spid="15" grpId="1" animBg="1"/>
      <p:bldP spid="13" grpId="0" animBg="1"/>
      <p:bldP spid="13"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11747687" y="6492875"/>
            <a:ext cx="431425" cy="365125"/>
          </a:xfrm>
          <a:prstGeom prst="rect">
            <a:avLst/>
          </a:prstGeom>
        </p:spPr>
        <p:txBody>
          <a:bodyPr/>
          <a:lstStyle/>
          <a:p>
            <a:fld id="{5AE1514C-5E56-4738-A1FF-4B1CFD2A3E36}" type="slidenum">
              <a:rPr lang="en-US" smtClean="0"/>
              <a:pPr/>
              <a:t>13</a:t>
            </a:fld>
            <a:endParaRPr lang="en-US"/>
          </a:p>
        </p:txBody>
      </p:sp>
      <p:sp>
        <p:nvSpPr>
          <p:cNvPr id="5" name="Text Placeholder 4">
            <a:extLst>
              <a:ext uri="{FF2B5EF4-FFF2-40B4-BE49-F238E27FC236}">
                <a16:creationId xmlns:a16="http://schemas.microsoft.com/office/drawing/2014/main" id="{743B29C0-3A7D-7A4F-9636-3C485E0C3434}"/>
              </a:ext>
            </a:extLst>
          </p:cNvPr>
          <p:cNvSpPr>
            <a:spLocks noGrp="1"/>
          </p:cNvSpPr>
          <p:nvPr>
            <p:ph type="body" sz="quarter" idx="14"/>
          </p:nvPr>
        </p:nvSpPr>
        <p:spPr>
          <a:xfrm>
            <a:off x="4145280" y="4902144"/>
            <a:ext cx="7871460" cy="646331"/>
          </a:xfrm>
        </p:spPr>
        <p:txBody>
          <a:bodyPr/>
          <a:lstStyle/>
          <a:p>
            <a:pPr algn="l"/>
            <a:r>
              <a:rPr lang="en-US" dirty="0"/>
              <a:t>- </a:t>
            </a:r>
            <a:r>
              <a:rPr lang="en-US" dirty="0" err="1"/>
              <a:t>Sundra</a:t>
            </a:r>
            <a:r>
              <a:rPr lang="en-US" dirty="0"/>
              <a:t> </a:t>
            </a:r>
            <a:r>
              <a:rPr lang="en-US" dirty="0" err="1"/>
              <a:t>Rajoo</a:t>
            </a:r>
            <a:r>
              <a:rPr lang="en-US" dirty="0"/>
              <a:t>, Director, Asian International Arbitration Centre </a:t>
            </a:r>
          </a:p>
        </p:txBody>
      </p:sp>
      <p:sp>
        <p:nvSpPr>
          <p:cNvPr id="6" name="Rectangle 5">
            <a:extLst>
              <a:ext uri="{FF2B5EF4-FFF2-40B4-BE49-F238E27FC236}">
                <a16:creationId xmlns:a16="http://schemas.microsoft.com/office/drawing/2014/main" id="{F757A26A-FE04-5C41-876D-DE980480E41A}"/>
              </a:ext>
            </a:extLst>
          </p:cNvPr>
          <p:cNvSpPr/>
          <p:nvPr/>
        </p:nvSpPr>
        <p:spPr>
          <a:xfrm>
            <a:off x="1090748" y="2004191"/>
            <a:ext cx="10073640" cy="2677656"/>
          </a:xfrm>
          <a:prstGeom prst="rect">
            <a:avLst/>
          </a:prstGeom>
        </p:spPr>
        <p:txBody>
          <a:bodyPr wrap="square">
            <a:spAutoFit/>
          </a:bodyPr>
          <a:lstStyle/>
          <a:p>
            <a:r>
              <a:rPr lang="en-AU" sz="2400" dirty="0" err="1"/>
              <a:t>Rajoo</a:t>
            </a:r>
            <a:r>
              <a:rPr lang="en-AU" sz="2400" dirty="0"/>
              <a:t>, the director of the KLRCA argues that ‘[t]he Islamic world has not really explored international commercial arbitration, and after a certain point, there is a dichotomy between a religious and secular disputes system. In all honesty, business people do not want to go to the </a:t>
            </a:r>
            <a:r>
              <a:rPr lang="en-AU" sz="2400" i="1" dirty="0" err="1"/>
              <a:t>Shariʿa</a:t>
            </a:r>
            <a:r>
              <a:rPr lang="en-AU" sz="2400" dirty="0"/>
              <a:t> court, and prefer a legal secular system…[w]</a:t>
            </a:r>
            <a:r>
              <a:rPr lang="en-AU" sz="2400" dirty="0" err="1"/>
              <a:t>ith</a:t>
            </a:r>
            <a:r>
              <a:rPr lang="en-AU" sz="2400" dirty="0"/>
              <a:t> the KLRCA </a:t>
            </a:r>
            <a:r>
              <a:rPr lang="en-AU" sz="2400" i="1" dirty="0" err="1"/>
              <a:t>i</a:t>
            </a:r>
            <a:r>
              <a:rPr lang="en-AU" sz="2400" i="1" dirty="0"/>
              <a:t>-Arbitration Rules</a:t>
            </a:r>
            <a:r>
              <a:rPr lang="en-AU" sz="2400" dirty="0"/>
              <a:t>, there is now an option for a dispute resolution mechanism that is </a:t>
            </a:r>
            <a:r>
              <a:rPr lang="en-AU" sz="2400" i="1" dirty="0" err="1"/>
              <a:t>Shariʿa</a:t>
            </a:r>
            <a:r>
              <a:rPr lang="en-AU" sz="2400" dirty="0"/>
              <a:t> -compliant, thereby putting the last block in place for a complete </a:t>
            </a:r>
            <a:r>
              <a:rPr lang="en-AU" sz="2400" i="1" dirty="0" err="1"/>
              <a:t>Shariʿa</a:t>
            </a:r>
            <a:r>
              <a:rPr lang="en-AU" sz="2400" dirty="0"/>
              <a:t>-compliant transaction.’  </a:t>
            </a:r>
          </a:p>
        </p:txBody>
      </p:sp>
    </p:spTree>
    <p:extLst>
      <p:ext uri="{BB962C8B-B14F-4D97-AF65-F5344CB8AC3E}">
        <p14:creationId xmlns:p14="http://schemas.microsoft.com/office/powerpoint/2010/main" val="627313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tx1">
                <a:alpha val="53000"/>
              </a:schemeClr>
            </a:gs>
            <a:gs pos="97000">
              <a:schemeClr val="tx1">
                <a:alpha val="0"/>
              </a:schemeClr>
            </a:gs>
          </a:gsLst>
          <a:lin ang="0" scaled="1"/>
        </a:gradFill>
        <a:effectLst/>
      </p:bgPr>
    </p:bg>
    <p:spTree>
      <p:nvGrpSpPr>
        <p:cNvPr id="1" name=""/>
        <p:cNvGrpSpPr/>
        <p:nvPr/>
      </p:nvGrpSpPr>
      <p:grpSpPr>
        <a:xfrm>
          <a:off x="0" y="0"/>
          <a:ext cx="0" cy="0"/>
          <a:chOff x="0" y="0"/>
          <a:chExt cx="0" cy="0"/>
        </a:xfrm>
      </p:grpSpPr>
      <p:pic>
        <p:nvPicPr>
          <p:cNvPr id="3" name="Picture Placeholder 2">
            <a:extLst>
              <a:ext uri="{FF2B5EF4-FFF2-40B4-BE49-F238E27FC236}">
                <a16:creationId xmlns:a16="http://schemas.microsoft.com/office/drawing/2014/main" id="{03804BF8-75E1-DC42-AA1A-D8D53A065098}"/>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4610" r="24610"/>
          <a:stretch>
            <a:fillRect/>
          </a:stretch>
        </p:blipFill>
        <p:spPr/>
      </p:pic>
      <p:sp>
        <p:nvSpPr>
          <p:cNvPr id="11" name="Text Placeholder 10"/>
          <p:cNvSpPr>
            <a:spLocks noGrp="1"/>
          </p:cNvSpPr>
          <p:nvPr>
            <p:ph type="body" sz="quarter" idx="11"/>
          </p:nvPr>
        </p:nvSpPr>
        <p:spPr>
          <a:xfrm>
            <a:off x="6094443" y="1159717"/>
            <a:ext cx="6096000" cy="4027944"/>
          </a:xfrm>
        </p:spPr>
        <p:txBody>
          <a:bodyPr/>
          <a:lstStyle/>
          <a:p>
            <a:pPr marL="457200" indent="-457200" algn="l">
              <a:buFont typeface="Arial" panose="020B0604020202020204" pitchFamily="34" charset="0"/>
              <a:buChar char="•"/>
            </a:pPr>
            <a:endParaRPr lang="en-AU" altLang="en-US" sz="2000" i="1" dirty="0"/>
          </a:p>
          <a:p>
            <a:pPr marL="457200" indent="-457200" algn="l">
              <a:buFont typeface="Arial" panose="020B0604020202020204" pitchFamily="34" charset="0"/>
              <a:buChar char="•"/>
            </a:pPr>
            <a:r>
              <a:rPr lang="en-AU" altLang="en-US" sz="2000" i="1" dirty="0" err="1"/>
              <a:t>Shariah</a:t>
            </a:r>
            <a:r>
              <a:rPr lang="en-AU" altLang="en-US" sz="2000" dirty="0"/>
              <a:t> Arbitration needs to be further developed.</a:t>
            </a:r>
          </a:p>
          <a:p>
            <a:pPr marL="457200" indent="-457200" algn="l">
              <a:buFont typeface="Arial" panose="020B0604020202020204" pitchFamily="34" charset="0"/>
              <a:buChar char="•"/>
            </a:pPr>
            <a:r>
              <a:rPr lang="en-AU" altLang="en-US" sz="2000" dirty="0"/>
              <a:t>If </a:t>
            </a:r>
            <a:r>
              <a:rPr lang="en-AU" altLang="en-US" sz="2000" i="1" dirty="0" err="1"/>
              <a:t>Shariah</a:t>
            </a:r>
            <a:r>
              <a:rPr lang="en-AU" altLang="en-US" sz="2000" dirty="0"/>
              <a:t> is comprehensive and well developed in the area of arbitration, there may be a higher possibility of recognition of </a:t>
            </a:r>
            <a:r>
              <a:rPr lang="en-AU" altLang="en-US" sz="2000" i="1" dirty="0" err="1"/>
              <a:t>Shariah</a:t>
            </a:r>
            <a:r>
              <a:rPr lang="en-AU" altLang="en-US" sz="2000" dirty="0"/>
              <a:t> as the governing law in secular jurisdictions and clarity in relation to the enforcement of arbitral awards in countries where public policy is based on </a:t>
            </a:r>
            <a:r>
              <a:rPr lang="en-AU" altLang="en-US" sz="2000" i="1" dirty="0" err="1"/>
              <a:t>Shariah</a:t>
            </a:r>
            <a:r>
              <a:rPr lang="en-AU" altLang="en-US" sz="2000" dirty="0"/>
              <a:t>.</a:t>
            </a:r>
          </a:p>
          <a:p>
            <a:pPr marL="457200" indent="-457200" algn="l">
              <a:buFont typeface="Arial" panose="020B0604020202020204" pitchFamily="34" charset="0"/>
              <a:buChar char="•"/>
            </a:pPr>
            <a:r>
              <a:rPr lang="en-AU" altLang="en-US" sz="2000" dirty="0"/>
              <a:t>The concept of </a:t>
            </a:r>
            <a:r>
              <a:rPr lang="en-AU" altLang="en-US" sz="2000" dirty="0" err="1"/>
              <a:t>arbitrability</a:t>
            </a:r>
            <a:r>
              <a:rPr lang="en-AU" altLang="en-US" sz="2000" dirty="0"/>
              <a:t> under </a:t>
            </a:r>
            <a:r>
              <a:rPr lang="en-AU" altLang="en-US" sz="2000" i="1" dirty="0" err="1"/>
              <a:t>Shariah</a:t>
            </a:r>
            <a:r>
              <a:rPr lang="en-AU" altLang="en-US" sz="2000" dirty="0"/>
              <a:t> needs to be addressed in more detail by an international standard such as the </a:t>
            </a:r>
            <a:r>
              <a:rPr lang="en-AU" altLang="en-US" sz="2000" dirty="0" err="1"/>
              <a:t>i</a:t>
            </a:r>
            <a:r>
              <a:rPr lang="en-AU" altLang="en-US" sz="2000" dirty="0"/>
              <a:t>-Arbitration Rules in order to create more certainty for parties.</a:t>
            </a:r>
          </a:p>
        </p:txBody>
      </p:sp>
      <p:sp>
        <p:nvSpPr>
          <p:cNvPr id="21" name="Slide Number Placeholder 20"/>
          <p:cNvSpPr>
            <a:spLocks noGrp="1"/>
          </p:cNvSpPr>
          <p:nvPr>
            <p:ph type="sldNum" sz="quarter" idx="4"/>
          </p:nvPr>
        </p:nvSpPr>
        <p:spPr/>
        <p:txBody>
          <a:bodyPr/>
          <a:lstStyle/>
          <a:p>
            <a:fld id="{4997E989-D798-4C62-8E93-3D2D613C2488}" type="slidenum">
              <a:rPr lang="en-US" smtClean="0"/>
              <a:pPr/>
              <a:t>14</a:t>
            </a:fld>
            <a:endParaRPr lang="en-US"/>
          </a:p>
        </p:txBody>
      </p:sp>
      <p:sp>
        <p:nvSpPr>
          <p:cNvPr id="2" name="TextBox 1">
            <a:extLst>
              <a:ext uri="{FF2B5EF4-FFF2-40B4-BE49-F238E27FC236}">
                <a16:creationId xmlns:a16="http://schemas.microsoft.com/office/drawing/2014/main" id="{CCBCE8E5-926A-D24B-A069-20F62AE4FC10}"/>
              </a:ext>
            </a:extLst>
          </p:cNvPr>
          <p:cNvSpPr txBox="1"/>
          <p:nvPr/>
        </p:nvSpPr>
        <p:spPr>
          <a:xfrm>
            <a:off x="7720116" y="574942"/>
            <a:ext cx="2847767" cy="584775"/>
          </a:xfrm>
          <a:prstGeom prst="rect">
            <a:avLst/>
          </a:prstGeom>
          <a:noFill/>
        </p:spPr>
        <p:txBody>
          <a:bodyPr wrap="square" rtlCol="0">
            <a:spAutoFit/>
          </a:bodyPr>
          <a:lstStyle/>
          <a:p>
            <a:pPr algn="ctr"/>
            <a:r>
              <a:rPr lang="en-US" sz="3200" b="1" dirty="0">
                <a:solidFill>
                  <a:schemeClr val="tx2"/>
                </a:solidFill>
                <a:latin typeface="Segoe UI Semilight" panose="020B0402040204020203" pitchFamily="34" charset="0"/>
              </a:rPr>
              <a:t>CONCLUSION</a:t>
            </a:r>
          </a:p>
        </p:txBody>
      </p:sp>
    </p:spTree>
    <p:extLst>
      <p:ext uri="{BB962C8B-B14F-4D97-AF65-F5344CB8AC3E}">
        <p14:creationId xmlns:p14="http://schemas.microsoft.com/office/powerpoint/2010/main" val="4032196472"/>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68658" y="3493674"/>
            <a:ext cx="2377440" cy="701731"/>
          </a:xfrm>
        </p:spPr>
        <p:txBody>
          <a:bodyPr/>
          <a:lstStyle/>
          <a:p>
            <a:r>
              <a:rPr lang="en-US" dirty="0"/>
              <a:t>What is </a:t>
            </a:r>
            <a:r>
              <a:rPr lang="en-US" dirty="0" err="1"/>
              <a:t>Shariah</a:t>
            </a:r>
            <a:r>
              <a:rPr lang="en-US" dirty="0"/>
              <a:t> Arbitration?</a:t>
            </a:r>
          </a:p>
        </p:txBody>
      </p:sp>
      <p:sp>
        <p:nvSpPr>
          <p:cNvPr id="3" name="Slide Number Placeholder 2"/>
          <p:cNvSpPr>
            <a:spLocks noGrp="1"/>
          </p:cNvSpPr>
          <p:nvPr>
            <p:ph type="sldNum" sz="quarter" idx="12"/>
          </p:nvPr>
        </p:nvSpPr>
        <p:spPr/>
        <p:txBody>
          <a:bodyPr/>
          <a:lstStyle/>
          <a:p>
            <a:fld id="{5AE1514C-5E56-4738-A1FF-4B1CFD2A3E36}" type="slidenum">
              <a:rPr lang="en-US" smtClean="0"/>
              <a:pPr/>
              <a:t>2</a:t>
            </a:fld>
            <a:endParaRPr lang="en-US"/>
          </a:p>
        </p:txBody>
      </p:sp>
      <p:sp>
        <p:nvSpPr>
          <p:cNvPr id="7" name="Content Placeholder 6"/>
          <p:cNvSpPr>
            <a:spLocks noGrp="1"/>
          </p:cNvSpPr>
          <p:nvPr>
            <p:ph idx="14"/>
          </p:nvPr>
        </p:nvSpPr>
        <p:spPr>
          <a:xfrm>
            <a:off x="2483635" y="3493674"/>
            <a:ext cx="2377440" cy="701731"/>
          </a:xfrm>
        </p:spPr>
        <p:txBody>
          <a:bodyPr/>
          <a:lstStyle/>
          <a:p>
            <a:r>
              <a:rPr lang="en-US" dirty="0" err="1"/>
              <a:t>Nonarbitrability</a:t>
            </a:r>
            <a:r>
              <a:rPr lang="en-US" dirty="0"/>
              <a:t> Doctrine</a:t>
            </a:r>
          </a:p>
        </p:txBody>
      </p:sp>
      <p:sp>
        <p:nvSpPr>
          <p:cNvPr id="8" name="Content Placeholder 7"/>
          <p:cNvSpPr>
            <a:spLocks noGrp="1"/>
          </p:cNvSpPr>
          <p:nvPr>
            <p:ph idx="15"/>
          </p:nvPr>
        </p:nvSpPr>
        <p:spPr>
          <a:xfrm>
            <a:off x="4898612" y="3493674"/>
            <a:ext cx="2377440" cy="1567609"/>
          </a:xfrm>
        </p:spPr>
        <p:txBody>
          <a:bodyPr/>
          <a:lstStyle/>
          <a:p>
            <a:r>
              <a:rPr lang="en-US" dirty="0" err="1"/>
              <a:t>Shariah</a:t>
            </a:r>
            <a:r>
              <a:rPr lang="en-US" dirty="0"/>
              <a:t> as Governing Law</a:t>
            </a:r>
          </a:p>
          <a:p>
            <a:endParaRPr lang="en-US" dirty="0"/>
          </a:p>
          <a:p>
            <a:endParaRPr lang="en-US" dirty="0"/>
          </a:p>
        </p:txBody>
      </p:sp>
      <p:sp>
        <p:nvSpPr>
          <p:cNvPr id="9" name="Content Placeholder 8"/>
          <p:cNvSpPr>
            <a:spLocks noGrp="1"/>
          </p:cNvSpPr>
          <p:nvPr>
            <p:ph idx="16"/>
          </p:nvPr>
        </p:nvSpPr>
        <p:spPr>
          <a:xfrm>
            <a:off x="7313589" y="3493674"/>
            <a:ext cx="2377440" cy="1134670"/>
          </a:xfrm>
        </p:spPr>
        <p:txBody>
          <a:bodyPr/>
          <a:lstStyle/>
          <a:p>
            <a:r>
              <a:rPr lang="en-US" i="1" dirty="0" err="1"/>
              <a:t>i</a:t>
            </a:r>
            <a:r>
              <a:rPr lang="en-US" i="1" dirty="0"/>
              <a:t>-Arbitration Rules</a:t>
            </a:r>
          </a:p>
          <a:p>
            <a:endParaRPr lang="en-US" dirty="0"/>
          </a:p>
        </p:txBody>
      </p:sp>
      <p:sp>
        <p:nvSpPr>
          <p:cNvPr id="33" name="Content Placeholder 32"/>
          <p:cNvSpPr>
            <a:spLocks noGrp="1"/>
          </p:cNvSpPr>
          <p:nvPr>
            <p:ph idx="17"/>
          </p:nvPr>
        </p:nvSpPr>
        <p:spPr>
          <a:xfrm>
            <a:off x="9728566" y="3493674"/>
            <a:ext cx="2377440" cy="397032"/>
          </a:xfrm>
        </p:spPr>
        <p:txBody>
          <a:bodyPr/>
          <a:lstStyle/>
          <a:p>
            <a:r>
              <a:rPr lang="en-US" dirty="0"/>
              <a:t>Conclusion</a:t>
            </a:r>
          </a:p>
        </p:txBody>
      </p:sp>
      <p:sp>
        <p:nvSpPr>
          <p:cNvPr id="5" name="Text Placeholder 4"/>
          <p:cNvSpPr>
            <a:spLocks noGrp="1"/>
          </p:cNvSpPr>
          <p:nvPr>
            <p:ph type="body" sz="quarter" idx="13"/>
          </p:nvPr>
        </p:nvSpPr>
        <p:spPr>
          <a:xfrm>
            <a:off x="-609600" y="409401"/>
            <a:ext cx="12192000" cy="978729"/>
          </a:xfrm>
        </p:spPr>
        <p:txBody>
          <a:bodyPr/>
          <a:lstStyle/>
          <a:p>
            <a:r>
              <a:rPr lang="en-US" dirty="0"/>
              <a:t>PRESENTATION OUTLINE</a:t>
            </a:r>
            <a:br>
              <a:rPr lang="en-US" dirty="0"/>
            </a:br>
            <a:endParaRPr lang="en-US" dirty="0"/>
          </a:p>
        </p:txBody>
      </p:sp>
      <p:sp>
        <p:nvSpPr>
          <p:cNvPr id="47" name="Content Placeholder 46"/>
          <p:cNvSpPr>
            <a:spLocks noGrp="1"/>
          </p:cNvSpPr>
          <p:nvPr>
            <p:ph idx="18"/>
          </p:nvPr>
        </p:nvSpPr>
        <p:spPr/>
        <p:txBody>
          <a:bodyPr/>
          <a:lstStyle/>
          <a:p>
            <a:r>
              <a:rPr lang="en-US"/>
              <a:t>1</a:t>
            </a:r>
            <a:endParaRPr lang="en-US" dirty="0"/>
          </a:p>
        </p:txBody>
      </p:sp>
      <p:sp>
        <p:nvSpPr>
          <p:cNvPr id="48" name="Content Placeholder 47"/>
          <p:cNvSpPr>
            <a:spLocks noGrp="1"/>
          </p:cNvSpPr>
          <p:nvPr>
            <p:ph idx="19"/>
          </p:nvPr>
        </p:nvSpPr>
        <p:spPr/>
        <p:txBody>
          <a:bodyPr/>
          <a:lstStyle/>
          <a:p>
            <a:r>
              <a:rPr lang="en-US"/>
              <a:t>2</a:t>
            </a:r>
            <a:endParaRPr lang="en-US" dirty="0"/>
          </a:p>
        </p:txBody>
      </p:sp>
      <p:sp>
        <p:nvSpPr>
          <p:cNvPr id="49" name="Content Placeholder 48"/>
          <p:cNvSpPr>
            <a:spLocks noGrp="1"/>
          </p:cNvSpPr>
          <p:nvPr>
            <p:ph idx="20"/>
          </p:nvPr>
        </p:nvSpPr>
        <p:spPr/>
        <p:txBody>
          <a:bodyPr/>
          <a:lstStyle/>
          <a:p>
            <a:r>
              <a:rPr lang="en-US"/>
              <a:t>3</a:t>
            </a:r>
            <a:endParaRPr lang="en-US" dirty="0"/>
          </a:p>
        </p:txBody>
      </p:sp>
      <p:sp>
        <p:nvSpPr>
          <p:cNvPr id="50" name="Content Placeholder 49"/>
          <p:cNvSpPr>
            <a:spLocks noGrp="1"/>
          </p:cNvSpPr>
          <p:nvPr>
            <p:ph idx="21"/>
          </p:nvPr>
        </p:nvSpPr>
        <p:spPr/>
        <p:txBody>
          <a:bodyPr/>
          <a:lstStyle/>
          <a:p>
            <a:r>
              <a:rPr lang="en-US"/>
              <a:t>4</a:t>
            </a:r>
            <a:endParaRPr lang="en-US" dirty="0"/>
          </a:p>
        </p:txBody>
      </p:sp>
      <p:sp>
        <p:nvSpPr>
          <p:cNvPr id="51" name="Content Placeholder 50"/>
          <p:cNvSpPr>
            <a:spLocks noGrp="1"/>
          </p:cNvSpPr>
          <p:nvPr>
            <p:ph idx="22"/>
          </p:nvPr>
        </p:nvSpPr>
        <p:spPr/>
        <p:txBody>
          <a:bodyPr/>
          <a:lstStyle/>
          <a:p>
            <a:r>
              <a:rPr lang="en-US"/>
              <a:t>5</a:t>
            </a:r>
            <a:endParaRPr lang="en-US" dirty="0"/>
          </a:p>
        </p:txBody>
      </p:sp>
    </p:spTree>
    <p:extLst>
      <p:ext uri="{BB962C8B-B14F-4D97-AF65-F5344CB8AC3E}">
        <p14:creationId xmlns:p14="http://schemas.microsoft.com/office/powerpoint/2010/main" val="2161256907"/>
      </p:ext>
    </p:extLst>
  </p:cSld>
  <p:clrMapOvr>
    <a:masterClrMapping/>
  </p:clrMapOvr>
  <p:transition spd="slow">
    <p:push/>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a:xfrm>
            <a:off x="194166" y="1704713"/>
            <a:ext cx="3714704" cy="4040080"/>
          </a:xfrm>
        </p:spPr>
        <p:txBody>
          <a:bodyPr/>
          <a:lstStyle/>
          <a:p>
            <a:pPr>
              <a:defRPr/>
            </a:pPr>
            <a:r>
              <a:rPr lang="en-US" altLang="en-US" dirty="0"/>
              <a:t>First Phase (end of World War II till 1970s)</a:t>
            </a:r>
          </a:p>
          <a:p>
            <a:pPr lvl="1">
              <a:defRPr/>
            </a:pPr>
            <a:r>
              <a:rPr lang="en-AU" dirty="0"/>
              <a:t>Lord Asquith in the </a:t>
            </a:r>
            <a:r>
              <a:rPr lang="en-AU" i="1" dirty="0"/>
              <a:t>Abu Dhabi Oil Arbitration </a:t>
            </a:r>
            <a:r>
              <a:rPr lang="en-AU" dirty="0"/>
              <a:t>: “a purely discretionary justice with the assistance of the Koran; and it would be fanciful to suggest that in this very primitive region there is any settled body of legal principles applicable to the construction of modern commercial instruments”</a:t>
            </a:r>
            <a:endParaRPr lang="en-US" dirty="0"/>
          </a:p>
        </p:txBody>
      </p:sp>
      <p:sp>
        <p:nvSpPr>
          <p:cNvPr id="11" name="Content Placeholder 10"/>
          <p:cNvSpPr>
            <a:spLocks noGrp="1"/>
          </p:cNvSpPr>
          <p:nvPr>
            <p:ph idx="14"/>
          </p:nvPr>
        </p:nvSpPr>
        <p:spPr>
          <a:xfrm>
            <a:off x="4129899" y="1704713"/>
            <a:ext cx="3865062" cy="5332742"/>
          </a:xfrm>
        </p:spPr>
        <p:txBody>
          <a:bodyPr/>
          <a:lstStyle/>
          <a:p>
            <a:pPr>
              <a:defRPr/>
            </a:pPr>
            <a:r>
              <a:rPr lang="en-US" altLang="en-US" dirty="0"/>
              <a:t>Second Phase (1970s to 1980s)</a:t>
            </a:r>
          </a:p>
          <a:p>
            <a:pPr lvl="1">
              <a:defRPr/>
            </a:pPr>
            <a:endParaRPr lang="en-AU" altLang="en-US" dirty="0"/>
          </a:p>
          <a:p>
            <a:pPr lvl="1">
              <a:defRPr/>
            </a:pPr>
            <a:r>
              <a:rPr lang="en-AU" altLang="en-US" dirty="0"/>
              <a:t>Three Libyan nationalization cases: BP Exploration, TOPCO and LIAMCO- disputes over oil concessions granted by respective national governments to Western oil companies</a:t>
            </a:r>
          </a:p>
          <a:p>
            <a:pPr lvl="1">
              <a:defRPr/>
            </a:pPr>
            <a:r>
              <a:rPr lang="en-AU" altLang="en-US" dirty="0"/>
              <a:t>Several inconsistencies in the decision making process lead commentators to believe that the arbitrators preferred international law over Libyan law</a:t>
            </a:r>
          </a:p>
          <a:p>
            <a:pPr lvl="1"/>
            <a:endParaRPr lang="en-US" dirty="0"/>
          </a:p>
        </p:txBody>
      </p:sp>
      <p:sp>
        <p:nvSpPr>
          <p:cNvPr id="18" name="Content Placeholder 17"/>
          <p:cNvSpPr>
            <a:spLocks noGrp="1"/>
          </p:cNvSpPr>
          <p:nvPr>
            <p:ph idx="15"/>
          </p:nvPr>
        </p:nvSpPr>
        <p:spPr>
          <a:xfrm>
            <a:off x="8158238" y="1704713"/>
            <a:ext cx="3773077" cy="4581767"/>
          </a:xfrm>
        </p:spPr>
        <p:txBody>
          <a:bodyPr/>
          <a:lstStyle/>
          <a:p>
            <a:pPr>
              <a:defRPr/>
            </a:pPr>
            <a:r>
              <a:rPr lang="en-US" altLang="en-US" dirty="0"/>
              <a:t>Third and Present Phase </a:t>
            </a:r>
          </a:p>
          <a:p>
            <a:pPr>
              <a:defRPr/>
            </a:pPr>
            <a:endParaRPr lang="en-US" altLang="en-US" dirty="0"/>
          </a:p>
          <a:p>
            <a:pPr>
              <a:defRPr/>
            </a:pPr>
            <a:endParaRPr lang="en-US" altLang="en-US" dirty="0"/>
          </a:p>
          <a:p>
            <a:pPr lvl="1">
              <a:defRPr/>
            </a:pPr>
            <a:r>
              <a:rPr lang="en-AU" dirty="0"/>
              <a:t>Increasing recognition in the international commercial system as a substantial exporter and a major area for foreign investment.</a:t>
            </a:r>
          </a:p>
          <a:p>
            <a:pPr lvl="1">
              <a:defRPr/>
            </a:pPr>
            <a:r>
              <a:rPr lang="en-AU" dirty="0"/>
              <a:t>An increasing number of Muslim countries have chosen to draft their arbitration laws modelled on the UNCITRAL Model Law on International Commercial Arbitration.</a:t>
            </a:r>
            <a:endParaRPr lang="en-US" altLang="en-US" dirty="0"/>
          </a:p>
        </p:txBody>
      </p:sp>
      <p:sp>
        <p:nvSpPr>
          <p:cNvPr id="14" name="Title 1"/>
          <p:cNvSpPr>
            <a:spLocks noGrp="1"/>
          </p:cNvSpPr>
          <p:nvPr>
            <p:ph type="title"/>
          </p:nvPr>
        </p:nvSpPr>
        <p:spPr>
          <a:xfrm>
            <a:off x="316322" y="76200"/>
            <a:ext cx="2320197" cy="1089529"/>
          </a:xfrm>
        </p:spPr>
        <p:txBody>
          <a:bodyPr/>
          <a:lstStyle/>
          <a:p>
            <a:pPr>
              <a:spcAft>
                <a:spcPts val="2400"/>
              </a:spcAft>
            </a:pPr>
            <a:r>
              <a:rPr lang="en-AU" altLang="en-US" sz="2400" i="1" dirty="0" err="1"/>
              <a:t>Shariah</a:t>
            </a:r>
            <a:r>
              <a:rPr lang="en-AU" altLang="en-US" sz="2400" dirty="0"/>
              <a:t>- Compliant Arbitration</a:t>
            </a:r>
            <a:endParaRPr lang="en-US" sz="2400" dirty="0"/>
          </a:p>
        </p:txBody>
      </p:sp>
      <p:sp>
        <p:nvSpPr>
          <p:cNvPr id="9" name="Rectangle 8"/>
          <p:cNvSpPr/>
          <p:nvPr/>
        </p:nvSpPr>
        <p:spPr>
          <a:xfrm>
            <a:off x="4370790" y="2635525"/>
            <a:ext cx="3383280" cy="182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8353136" y="2617237"/>
            <a:ext cx="3383280" cy="182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6322" y="2653813"/>
            <a:ext cx="3383280" cy="182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Slide Number Placeholder 41"/>
          <p:cNvSpPr>
            <a:spLocks noGrp="1"/>
          </p:cNvSpPr>
          <p:nvPr>
            <p:ph type="sldNum" sz="quarter" idx="4"/>
          </p:nvPr>
        </p:nvSpPr>
        <p:spPr>
          <a:xfrm>
            <a:off x="11432913" y="6316156"/>
            <a:ext cx="498402" cy="365125"/>
          </a:xfrm>
        </p:spPr>
        <p:txBody>
          <a:bodyPr/>
          <a:lstStyle/>
          <a:p>
            <a:fld id="{5AE1514C-5E56-4738-A1FF-4B1CFD2A3E36}" type="slidenum">
              <a:rPr lang="en-US" smtClean="0"/>
              <a:t>3</a:t>
            </a:fld>
            <a:endParaRPr lang="en-US"/>
          </a:p>
        </p:txBody>
      </p:sp>
    </p:spTree>
    <p:extLst>
      <p:ext uri="{BB962C8B-B14F-4D97-AF65-F5344CB8AC3E}">
        <p14:creationId xmlns:p14="http://schemas.microsoft.com/office/powerpoint/2010/main" val="3110716839"/>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8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800" fill="hold"/>
                                        <p:tgtEl>
                                          <p:spTgt spid="10">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anim calcmode="lin" valueType="num">
                                      <p:cBhvr additive="base">
                                        <p:cTn id="11" dur="8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12" dur="800" fill="hold"/>
                                        <p:tgtEl>
                                          <p:spTgt spid="10">
                                            <p:txEl>
                                              <p:pRg st="1" end="1"/>
                                            </p:txEl>
                                          </p:spTgt>
                                        </p:tgtEl>
                                        <p:attrNameLst>
                                          <p:attrName>ppt_y</p:attrName>
                                        </p:attrNameLst>
                                      </p:cBhvr>
                                      <p:tavLst>
                                        <p:tav tm="0">
                                          <p:val>
                                            <p:strVal val="1+#ppt_h/2"/>
                                          </p:val>
                                        </p:tav>
                                        <p:tav tm="100000">
                                          <p:val>
                                            <p:strVal val="#ppt_y"/>
                                          </p:val>
                                        </p:tav>
                                      </p:tavLst>
                                    </p:anim>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63" presetClass="path" presetSubtype="0" accel="50000" decel="50000" fill="hold" grpId="1" nodeType="withEffect">
                                  <p:stCondLst>
                                    <p:cond delay="0"/>
                                  </p:stCondLst>
                                  <p:childTnLst>
                                    <p:animMotion origin="layout" path="M -0.13932 -4.44444E-6 L -3.33333E-6 -4.44444E-6 " pathEditMode="relative" rAng="0" ptsTypes="AA">
                                      <p:cBhvr>
                                        <p:cTn id="16" dur="500" fill="hold"/>
                                        <p:tgtEl>
                                          <p:spTgt spid="13"/>
                                        </p:tgtEl>
                                        <p:attrNameLst>
                                          <p:attrName>ppt_x</p:attrName>
                                          <p:attrName>ppt_y</p:attrName>
                                        </p:attrNameLst>
                                      </p:cBhvr>
                                      <p:rCtr x="6966" y="0"/>
                                    </p:animMotion>
                                  </p:childTnLst>
                                </p:cTn>
                              </p:par>
                            </p:childTnLst>
                          </p:cTn>
                        </p:par>
                      </p:childTnLst>
                    </p:cTn>
                  </p:par>
                  <p:par>
                    <p:cTn id="17" fill="hold">
                      <p:stCondLst>
                        <p:cond delay="indefinite"/>
                      </p:stCondLst>
                      <p:childTnLst>
                        <p:par>
                          <p:cTn id="18" fill="hold">
                            <p:stCondLst>
                              <p:cond delay="0"/>
                            </p:stCondLst>
                            <p:childTnLst>
                              <p:par>
                                <p:cTn id="19" presetID="2" presetClass="entr" presetSubtype="4" decel="100000" fill="hold" grpId="0" nodeType="clickEffect">
                                  <p:stCondLst>
                                    <p:cond delay="0"/>
                                  </p:stCondLst>
                                  <p:childTnLst>
                                    <p:set>
                                      <p:cBhvr>
                                        <p:cTn id="20" dur="1" fill="hold">
                                          <p:stCondLst>
                                            <p:cond delay="0"/>
                                          </p:stCondLst>
                                        </p:cTn>
                                        <p:tgtEl>
                                          <p:spTgt spid="11">
                                            <p:txEl>
                                              <p:pRg st="0" end="0"/>
                                            </p:txEl>
                                          </p:spTgt>
                                        </p:tgtEl>
                                        <p:attrNameLst>
                                          <p:attrName>style.visibility</p:attrName>
                                        </p:attrNameLst>
                                      </p:cBhvr>
                                      <p:to>
                                        <p:strVal val="visible"/>
                                      </p:to>
                                    </p:set>
                                    <p:anim calcmode="lin" valueType="num">
                                      <p:cBhvr additive="base">
                                        <p:cTn id="21" dur="8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2" dur="800" fill="hold"/>
                                        <p:tgtEl>
                                          <p:spTgt spid="11">
                                            <p:txEl>
                                              <p:pRg st="0" end="0"/>
                                            </p:txEl>
                                          </p:spTgt>
                                        </p:tgtEl>
                                        <p:attrNameLst>
                                          <p:attrName>ppt_y</p:attrName>
                                        </p:attrNameLst>
                                      </p:cBhvr>
                                      <p:tavLst>
                                        <p:tav tm="0">
                                          <p:val>
                                            <p:strVal val="1+#ppt_h/2"/>
                                          </p:val>
                                        </p:tav>
                                        <p:tav tm="100000">
                                          <p:val>
                                            <p:strVal val="#ppt_y"/>
                                          </p:val>
                                        </p:tav>
                                      </p:tavLst>
                                    </p:anim>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63" presetClass="path" presetSubtype="0" accel="50000" decel="50000" fill="hold" grpId="1" nodeType="withEffect">
                                  <p:stCondLst>
                                    <p:cond delay="0"/>
                                  </p:stCondLst>
                                  <p:childTnLst>
                                    <p:animMotion origin="layout" path="M -0.13933 1.85185E-6 L 4.58333E-6 1.85185E-6 " pathEditMode="relative" rAng="0" ptsTypes="AA">
                                      <p:cBhvr>
                                        <p:cTn id="26" dur="500" fill="hold"/>
                                        <p:tgtEl>
                                          <p:spTgt spid="9"/>
                                        </p:tgtEl>
                                        <p:attrNameLst>
                                          <p:attrName>ppt_x</p:attrName>
                                          <p:attrName>ppt_y</p:attrName>
                                        </p:attrNameLst>
                                      </p:cBhvr>
                                      <p:rCtr x="6966" y="0"/>
                                    </p:animMotion>
                                  </p:childTnLst>
                                </p:cTn>
                              </p:par>
                            </p:childTnLst>
                          </p:cTn>
                        </p:par>
                      </p:childTnLst>
                    </p:cTn>
                  </p:par>
                  <p:par>
                    <p:cTn id="27" fill="hold">
                      <p:stCondLst>
                        <p:cond delay="indefinite"/>
                      </p:stCondLst>
                      <p:childTnLst>
                        <p:par>
                          <p:cTn id="28" fill="hold">
                            <p:stCondLst>
                              <p:cond delay="0"/>
                            </p:stCondLst>
                            <p:childTnLst>
                              <p:par>
                                <p:cTn id="29" presetID="2" presetClass="entr" presetSubtype="4" decel="100000" fill="hold" grpId="0" nodeType="clickEffect">
                                  <p:stCondLst>
                                    <p:cond delay="0"/>
                                  </p:stCondLst>
                                  <p:childTnLst>
                                    <p:set>
                                      <p:cBhvr>
                                        <p:cTn id="30" dur="1" fill="hold">
                                          <p:stCondLst>
                                            <p:cond delay="0"/>
                                          </p:stCondLst>
                                        </p:cTn>
                                        <p:tgtEl>
                                          <p:spTgt spid="18">
                                            <p:txEl>
                                              <p:pRg st="0" end="0"/>
                                            </p:txEl>
                                          </p:spTgt>
                                        </p:tgtEl>
                                        <p:attrNameLst>
                                          <p:attrName>style.visibility</p:attrName>
                                        </p:attrNameLst>
                                      </p:cBhvr>
                                      <p:to>
                                        <p:strVal val="visible"/>
                                      </p:to>
                                    </p:set>
                                    <p:anim calcmode="lin" valueType="num">
                                      <p:cBhvr additive="base">
                                        <p:cTn id="31" dur="8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32" dur="800" fill="hold"/>
                                        <p:tgtEl>
                                          <p:spTgt spid="18">
                                            <p:txEl>
                                              <p:pRg st="0" end="0"/>
                                            </p:txEl>
                                          </p:spTgt>
                                        </p:tgtEl>
                                        <p:attrNameLst>
                                          <p:attrName>ppt_y</p:attrName>
                                        </p:attrNameLst>
                                      </p:cBhvr>
                                      <p:tavLst>
                                        <p:tav tm="0">
                                          <p:val>
                                            <p:strVal val="1+#ppt_h/2"/>
                                          </p:val>
                                        </p:tav>
                                        <p:tav tm="100000">
                                          <p:val>
                                            <p:strVal val="#ppt_y"/>
                                          </p:val>
                                        </p:tav>
                                      </p:tavLst>
                                    </p:anim>
                                  </p:childTnLst>
                                </p:cTn>
                              </p:par>
                              <p:par>
                                <p:cTn id="33" presetID="2" presetClass="entr" presetSubtype="4" decel="100000" fill="hold" grpId="0" nodeType="withEffect">
                                  <p:stCondLst>
                                    <p:cond delay="0"/>
                                  </p:stCondLst>
                                  <p:childTnLst>
                                    <p:set>
                                      <p:cBhvr>
                                        <p:cTn id="34" dur="1" fill="hold">
                                          <p:stCondLst>
                                            <p:cond delay="0"/>
                                          </p:stCondLst>
                                        </p:cTn>
                                        <p:tgtEl>
                                          <p:spTgt spid="18">
                                            <p:txEl>
                                              <p:pRg st="3" end="3"/>
                                            </p:txEl>
                                          </p:spTgt>
                                        </p:tgtEl>
                                        <p:attrNameLst>
                                          <p:attrName>style.visibility</p:attrName>
                                        </p:attrNameLst>
                                      </p:cBhvr>
                                      <p:to>
                                        <p:strVal val="visible"/>
                                      </p:to>
                                    </p:set>
                                    <p:anim calcmode="lin" valueType="num">
                                      <p:cBhvr additive="base">
                                        <p:cTn id="35" dur="800" fill="hold"/>
                                        <p:tgtEl>
                                          <p:spTgt spid="18">
                                            <p:txEl>
                                              <p:pRg st="3" end="3"/>
                                            </p:txEl>
                                          </p:spTgt>
                                        </p:tgtEl>
                                        <p:attrNameLst>
                                          <p:attrName>ppt_x</p:attrName>
                                        </p:attrNameLst>
                                      </p:cBhvr>
                                      <p:tavLst>
                                        <p:tav tm="0">
                                          <p:val>
                                            <p:strVal val="#ppt_x"/>
                                          </p:val>
                                        </p:tav>
                                        <p:tav tm="100000">
                                          <p:val>
                                            <p:strVal val="#ppt_x"/>
                                          </p:val>
                                        </p:tav>
                                      </p:tavLst>
                                    </p:anim>
                                    <p:anim calcmode="lin" valueType="num">
                                      <p:cBhvr additive="base">
                                        <p:cTn id="36" dur="800" fill="hold"/>
                                        <p:tgtEl>
                                          <p:spTgt spid="18">
                                            <p:txEl>
                                              <p:pRg st="3" end="3"/>
                                            </p:txEl>
                                          </p:spTgt>
                                        </p:tgtEl>
                                        <p:attrNameLst>
                                          <p:attrName>ppt_y</p:attrName>
                                        </p:attrNameLst>
                                      </p:cBhvr>
                                      <p:tavLst>
                                        <p:tav tm="0">
                                          <p:val>
                                            <p:strVal val="1+#ppt_h/2"/>
                                          </p:val>
                                        </p:tav>
                                        <p:tav tm="100000">
                                          <p:val>
                                            <p:strVal val="#ppt_y"/>
                                          </p:val>
                                        </p:tav>
                                      </p:tavLst>
                                    </p:anim>
                                  </p:childTnLst>
                                </p:cTn>
                              </p:par>
                              <p:par>
                                <p:cTn id="37" presetID="2" presetClass="entr" presetSubtype="4" decel="100000" fill="hold" grpId="0" nodeType="withEffect">
                                  <p:stCondLst>
                                    <p:cond delay="0"/>
                                  </p:stCondLst>
                                  <p:childTnLst>
                                    <p:set>
                                      <p:cBhvr>
                                        <p:cTn id="38" dur="1" fill="hold">
                                          <p:stCondLst>
                                            <p:cond delay="0"/>
                                          </p:stCondLst>
                                        </p:cTn>
                                        <p:tgtEl>
                                          <p:spTgt spid="18">
                                            <p:txEl>
                                              <p:pRg st="4" end="4"/>
                                            </p:txEl>
                                          </p:spTgt>
                                        </p:tgtEl>
                                        <p:attrNameLst>
                                          <p:attrName>style.visibility</p:attrName>
                                        </p:attrNameLst>
                                      </p:cBhvr>
                                      <p:to>
                                        <p:strVal val="visible"/>
                                      </p:to>
                                    </p:set>
                                    <p:anim calcmode="lin" valueType="num">
                                      <p:cBhvr additive="base">
                                        <p:cTn id="39" dur="800" fill="hold"/>
                                        <p:tgtEl>
                                          <p:spTgt spid="18">
                                            <p:txEl>
                                              <p:pRg st="4" end="4"/>
                                            </p:txEl>
                                          </p:spTgt>
                                        </p:tgtEl>
                                        <p:attrNameLst>
                                          <p:attrName>ppt_x</p:attrName>
                                        </p:attrNameLst>
                                      </p:cBhvr>
                                      <p:tavLst>
                                        <p:tav tm="0">
                                          <p:val>
                                            <p:strVal val="#ppt_x"/>
                                          </p:val>
                                        </p:tav>
                                        <p:tav tm="100000">
                                          <p:val>
                                            <p:strVal val="#ppt_x"/>
                                          </p:val>
                                        </p:tav>
                                      </p:tavLst>
                                    </p:anim>
                                    <p:anim calcmode="lin" valueType="num">
                                      <p:cBhvr additive="base">
                                        <p:cTn id="40" dur="800" fill="hold"/>
                                        <p:tgtEl>
                                          <p:spTgt spid="18">
                                            <p:txEl>
                                              <p:pRg st="4" end="4"/>
                                            </p:txEl>
                                          </p:spTgt>
                                        </p:tgtEl>
                                        <p:attrNameLst>
                                          <p:attrName>ppt_y</p:attrName>
                                        </p:attrNameLst>
                                      </p:cBhvr>
                                      <p:tavLst>
                                        <p:tav tm="0">
                                          <p:val>
                                            <p:strVal val="1+#ppt_h/2"/>
                                          </p:val>
                                        </p:tav>
                                        <p:tav tm="100000">
                                          <p:val>
                                            <p:strVal val="#ppt_y"/>
                                          </p:val>
                                        </p:tav>
                                      </p:tavLst>
                                    </p:anim>
                                  </p:childTnLst>
                                </p:cTn>
                              </p:par>
                              <p:par>
                                <p:cTn id="41" presetID="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par>
                                <p:cTn id="43" presetID="63" presetClass="path" presetSubtype="0" accel="50000" decel="50000" fill="hold" grpId="1" nodeType="withEffect">
                                  <p:stCondLst>
                                    <p:cond delay="0"/>
                                  </p:stCondLst>
                                  <p:childTnLst>
                                    <p:animMotion origin="layout" path="M -0.13932 -3.7037E-7 L 1.875E-6 -3.7037E-7 " pathEditMode="relative" rAng="0" ptsTypes="AA">
                                      <p:cBhvr>
                                        <p:cTn id="44" dur="500" fill="hold"/>
                                        <p:tgtEl>
                                          <p:spTgt spid="15"/>
                                        </p:tgtEl>
                                        <p:attrNameLst>
                                          <p:attrName>ppt_x</p:attrName>
                                          <p:attrName>ppt_y</p:attrName>
                                        </p:attrNameLst>
                                      </p:cBhvr>
                                      <p:rCtr x="6966"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P spid="11" grpId="0" uiExpand="1" build="p"/>
      <p:bldP spid="18" grpId="0" uiExpand="1" build="p"/>
      <p:bldP spid="9" grpId="0" animBg="1"/>
      <p:bldP spid="9" grpId="1" animBg="1"/>
      <p:bldP spid="15" grpId="0" animBg="1"/>
      <p:bldP spid="15" grpId="1" animBg="1"/>
      <p:bldP spid="13" grpId="0" animBg="1"/>
      <p:bldP spid="13"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Freeform: Shape 64"/>
          <p:cNvSpPr>
            <a:spLocks noChangeAspect="1"/>
          </p:cNvSpPr>
          <p:nvPr/>
        </p:nvSpPr>
        <p:spPr>
          <a:xfrm>
            <a:off x="477158" y="1049934"/>
            <a:ext cx="4728754" cy="4728754"/>
          </a:xfrm>
          <a:custGeom>
            <a:avLst/>
            <a:gdLst>
              <a:gd name="connsiteX0" fmla="*/ 244064 w 488128"/>
              <a:gd name="connsiteY0" fmla="*/ 0 h 488128"/>
              <a:gd name="connsiteX1" fmla="*/ 488128 w 488128"/>
              <a:gd name="connsiteY1" fmla="*/ 244064 h 488128"/>
              <a:gd name="connsiteX2" fmla="*/ 244064 w 488128"/>
              <a:gd name="connsiteY2" fmla="*/ 488128 h 488128"/>
              <a:gd name="connsiteX3" fmla="*/ 0 w 488128"/>
              <a:gd name="connsiteY3" fmla="*/ 244064 h 488128"/>
              <a:gd name="connsiteX4" fmla="*/ 244064 w 488128"/>
              <a:gd name="connsiteY4" fmla="*/ 0 h 488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128" h="488128">
                <a:moveTo>
                  <a:pt x="244064" y="0"/>
                </a:moveTo>
                <a:cubicBezTo>
                  <a:pt x="378857" y="0"/>
                  <a:pt x="488128" y="109271"/>
                  <a:pt x="488128" y="244064"/>
                </a:cubicBezTo>
                <a:cubicBezTo>
                  <a:pt x="488128" y="378857"/>
                  <a:pt x="378857" y="488128"/>
                  <a:pt x="244064" y="488128"/>
                </a:cubicBezTo>
                <a:cubicBezTo>
                  <a:pt x="109271" y="488128"/>
                  <a:pt x="0" y="378857"/>
                  <a:pt x="0" y="244064"/>
                </a:cubicBezTo>
                <a:cubicBezTo>
                  <a:pt x="0" y="109271"/>
                  <a:pt x="109271" y="0"/>
                  <a:pt x="244064"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endParaRPr>
          </a:p>
        </p:txBody>
      </p:sp>
      <p:sp>
        <p:nvSpPr>
          <p:cNvPr id="15" name="Text Placeholder 14"/>
          <p:cNvSpPr>
            <a:spLocks noGrp="1"/>
          </p:cNvSpPr>
          <p:nvPr>
            <p:ph type="body" sz="quarter" idx="11"/>
          </p:nvPr>
        </p:nvSpPr>
        <p:spPr>
          <a:xfrm>
            <a:off x="6096000" y="419100"/>
            <a:ext cx="5671764" cy="701731"/>
          </a:xfrm>
        </p:spPr>
        <p:txBody>
          <a:bodyPr/>
          <a:lstStyle/>
          <a:p>
            <a:pPr>
              <a:defRPr/>
            </a:pPr>
            <a:r>
              <a:rPr lang="en-AU" dirty="0"/>
              <a:t>The concept of arbitration is known in Arabic as </a:t>
            </a:r>
            <a:r>
              <a:rPr lang="en-AU" i="1" dirty="0" err="1"/>
              <a:t>taḥkīm</a:t>
            </a:r>
            <a:r>
              <a:rPr lang="en-AU" i="1" dirty="0"/>
              <a:t> (</a:t>
            </a:r>
            <a:r>
              <a:rPr lang="ar-SA" dirty="0"/>
              <a:t>تحكيم</a:t>
            </a:r>
            <a:r>
              <a:rPr lang="en-AU" dirty="0"/>
              <a:t>)</a:t>
            </a:r>
          </a:p>
        </p:txBody>
      </p:sp>
      <p:sp>
        <p:nvSpPr>
          <p:cNvPr id="32" name="Title 31"/>
          <p:cNvSpPr>
            <a:spLocks noGrp="1"/>
          </p:cNvSpPr>
          <p:nvPr>
            <p:ph type="title"/>
          </p:nvPr>
        </p:nvSpPr>
        <p:spPr>
          <a:xfrm>
            <a:off x="799883" y="2555960"/>
            <a:ext cx="4083304" cy="1357295"/>
          </a:xfrm>
        </p:spPr>
        <p:txBody>
          <a:bodyPr/>
          <a:lstStyle/>
          <a:p>
            <a:r>
              <a:rPr lang="en-US" b="1" dirty="0">
                <a:gradFill>
                  <a:gsLst>
                    <a:gs pos="15000">
                      <a:schemeClr val="bg1"/>
                    </a:gs>
                    <a:gs pos="47000">
                      <a:schemeClr val="bg1"/>
                    </a:gs>
                  </a:gsLst>
                  <a:lin ang="5400000" scaled="1"/>
                </a:gradFill>
              </a:rPr>
              <a:t>What is </a:t>
            </a:r>
            <a:r>
              <a:rPr lang="en-US" b="1" i="1" dirty="0" err="1">
                <a:gradFill>
                  <a:gsLst>
                    <a:gs pos="15000">
                      <a:schemeClr val="bg1"/>
                    </a:gs>
                    <a:gs pos="47000">
                      <a:schemeClr val="bg1"/>
                    </a:gs>
                  </a:gsLst>
                  <a:lin ang="5400000" scaled="1"/>
                </a:gradFill>
              </a:rPr>
              <a:t>Shariah</a:t>
            </a:r>
            <a:r>
              <a:rPr lang="en-US" b="1" dirty="0">
                <a:gradFill>
                  <a:gsLst>
                    <a:gs pos="15000">
                      <a:schemeClr val="bg1"/>
                    </a:gs>
                    <a:gs pos="47000">
                      <a:schemeClr val="bg1"/>
                    </a:gs>
                  </a:gsLst>
                  <a:lin ang="5400000" scaled="1"/>
                </a:gradFill>
              </a:rPr>
              <a:t> Arbitration?</a:t>
            </a:r>
          </a:p>
        </p:txBody>
      </p:sp>
      <p:sp>
        <p:nvSpPr>
          <p:cNvPr id="22" name="Text Placeholder 21"/>
          <p:cNvSpPr>
            <a:spLocks noGrp="1"/>
          </p:cNvSpPr>
          <p:nvPr>
            <p:ph type="body" sz="quarter" idx="13"/>
          </p:nvPr>
        </p:nvSpPr>
        <p:spPr>
          <a:xfrm>
            <a:off x="6096000" y="1595697"/>
            <a:ext cx="5671764" cy="1615827"/>
          </a:xfrm>
        </p:spPr>
        <p:txBody>
          <a:bodyPr/>
          <a:lstStyle/>
          <a:p>
            <a:pPr>
              <a:defRPr/>
            </a:pPr>
            <a:r>
              <a:rPr lang="en-AU" dirty="0"/>
              <a:t>Traditionally, an arbitrator or </a:t>
            </a:r>
            <a:r>
              <a:rPr lang="en-AU" i="1" dirty="0" err="1"/>
              <a:t>hakam</a:t>
            </a:r>
            <a:r>
              <a:rPr lang="en-AU" dirty="0"/>
              <a:t> (</a:t>
            </a:r>
            <a:r>
              <a:rPr lang="ar-SA" dirty="0"/>
              <a:t>حكم</a:t>
            </a:r>
            <a:r>
              <a:rPr lang="en-AU" dirty="0"/>
              <a:t>) was appointed and the criteria for appointment was someone with a favourable reputation in the community and someone who was noted for being an expert in dispute settlement.</a:t>
            </a:r>
          </a:p>
        </p:txBody>
      </p:sp>
      <p:sp>
        <p:nvSpPr>
          <p:cNvPr id="66" name="Slide Number Placeholder 65"/>
          <p:cNvSpPr>
            <a:spLocks noGrp="1"/>
          </p:cNvSpPr>
          <p:nvPr>
            <p:ph type="sldNum" sz="quarter" idx="4"/>
          </p:nvPr>
        </p:nvSpPr>
        <p:spPr/>
        <p:txBody>
          <a:bodyPr/>
          <a:lstStyle/>
          <a:p>
            <a:fld id="{4997E989-D798-4C62-8E93-3D2D613C2488}" type="slidenum">
              <a:rPr lang="en-US" smtClean="0"/>
              <a:pPr/>
              <a:t>4</a:t>
            </a:fld>
            <a:endParaRPr lang="en-US"/>
          </a:p>
        </p:txBody>
      </p:sp>
      <p:sp>
        <p:nvSpPr>
          <p:cNvPr id="2" name="Text Placeholder 1">
            <a:extLst>
              <a:ext uri="{FF2B5EF4-FFF2-40B4-BE49-F238E27FC236}">
                <a16:creationId xmlns:a16="http://schemas.microsoft.com/office/drawing/2014/main" id="{22D50283-F114-CA4C-BE67-6E6BC147517A}"/>
              </a:ext>
            </a:extLst>
          </p:cNvPr>
          <p:cNvSpPr>
            <a:spLocks noGrp="1"/>
          </p:cNvSpPr>
          <p:nvPr>
            <p:ph type="body" sz="quarter" idx="12"/>
          </p:nvPr>
        </p:nvSpPr>
        <p:spPr>
          <a:xfrm>
            <a:off x="6096000" y="3883902"/>
            <a:ext cx="5671764" cy="1615827"/>
          </a:xfrm>
        </p:spPr>
        <p:txBody>
          <a:bodyPr/>
          <a:lstStyle/>
          <a:p>
            <a:r>
              <a:rPr lang="en-US" dirty="0"/>
              <a:t>Similar to Islamic finance, </a:t>
            </a:r>
            <a:r>
              <a:rPr lang="en-US" i="1" dirty="0" err="1"/>
              <a:t>Shariah</a:t>
            </a:r>
            <a:r>
              <a:rPr lang="en-US" dirty="0"/>
              <a:t> Arbitration may appeal to individuals, corporations or even countries wishing to conduct transactions compliant with Islamic law due to religious reasons. </a:t>
            </a:r>
          </a:p>
        </p:txBody>
      </p:sp>
    </p:spTree>
    <p:extLst>
      <p:ext uri="{BB962C8B-B14F-4D97-AF65-F5344CB8AC3E}">
        <p14:creationId xmlns:p14="http://schemas.microsoft.com/office/powerpoint/2010/main" val="221804989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25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750"/>
                                        <p:tgtEl>
                                          <p:spTgt spid="15"/>
                                        </p:tgtEl>
                                      </p:cBhvr>
                                    </p:animEffect>
                                  </p:childTnLst>
                                </p:cTn>
                              </p:par>
                            </p:childTnLst>
                          </p:cTn>
                        </p:par>
                        <p:par>
                          <p:cTn id="13" fill="hold">
                            <p:stCondLst>
                              <p:cond delay="1500"/>
                            </p:stCondLst>
                            <p:childTnLst>
                              <p:par>
                                <p:cTn id="14" presetID="10" presetClass="entr" presetSubtype="0" fill="hold" grpId="0" nodeType="afterEffect">
                                  <p:stCondLst>
                                    <p:cond delay="25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32" grpId="0"/>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a:xfrm>
            <a:off x="2845926" y="935409"/>
            <a:ext cx="3737754" cy="5526351"/>
          </a:xfrm>
        </p:spPr>
        <p:txBody>
          <a:bodyPr/>
          <a:lstStyle/>
          <a:p>
            <a:pPr>
              <a:defRPr/>
            </a:pPr>
            <a:r>
              <a:rPr lang="en-US" altLang="en-US" dirty="0"/>
              <a:t>What is the non </a:t>
            </a:r>
            <a:r>
              <a:rPr lang="en-US" altLang="en-US" dirty="0" err="1"/>
              <a:t>arbitrability</a:t>
            </a:r>
            <a:r>
              <a:rPr lang="en-US" altLang="en-US" dirty="0"/>
              <a:t> doctrine?</a:t>
            </a:r>
          </a:p>
          <a:p>
            <a:pPr lvl="1">
              <a:defRPr/>
            </a:pPr>
            <a:endParaRPr lang="en-AU" altLang="en-US" dirty="0"/>
          </a:p>
          <a:p>
            <a:pPr lvl="1">
              <a:defRPr/>
            </a:pPr>
            <a:r>
              <a:rPr lang="en-AU" altLang="en-US" dirty="0"/>
              <a:t>The </a:t>
            </a:r>
            <a:r>
              <a:rPr lang="en-AU" altLang="en-US" dirty="0" err="1"/>
              <a:t>nonarbitrability</a:t>
            </a:r>
            <a:r>
              <a:rPr lang="en-AU" altLang="en-US" dirty="0"/>
              <a:t> doctrine recognizes that certain matters are concerned with public rights, rights of third parties and matters of governmental authority and therefore, cannot be subjected to private arbitration.</a:t>
            </a:r>
          </a:p>
        </p:txBody>
      </p:sp>
      <p:sp>
        <p:nvSpPr>
          <p:cNvPr id="11" name="Content Placeholder 10"/>
          <p:cNvSpPr>
            <a:spLocks noGrp="1"/>
          </p:cNvSpPr>
          <p:nvPr>
            <p:ph idx="14"/>
          </p:nvPr>
        </p:nvSpPr>
        <p:spPr>
          <a:xfrm>
            <a:off x="7228487" y="840786"/>
            <a:ext cx="3865062" cy="6561796"/>
          </a:xfrm>
        </p:spPr>
        <p:txBody>
          <a:bodyPr/>
          <a:lstStyle/>
          <a:p>
            <a:pPr>
              <a:defRPr/>
            </a:pPr>
            <a:r>
              <a:rPr lang="en-AU" altLang="en-US" dirty="0"/>
              <a:t>Subject matters involving the imposition of interest (</a:t>
            </a:r>
            <a:r>
              <a:rPr lang="en-AU" altLang="en-US" i="1" dirty="0" err="1"/>
              <a:t>riba</a:t>
            </a:r>
            <a:r>
              <a:rPr lang="en-AU" altLang="en-US" dirty="0"/>
              <a:t>) and/or speculative agreements (</a:t>
            </a:r>
            <a:r>
              <a:rPr lang="en-AU" altLang="en-US" dirty="0" err="1"/>
              <a:t>gharar</a:t>
            </a:r>
            <a:r>
              <a:rPr lang="en-AU" altLang="en-US" dirty="0"/>
              <a:t>)</a:t>
            </a:r>
          </a:p>
          <a:p>
            <a:pPr lvl="1"/>
            <a:endParaRPr lang="en-AU" altLang="en-US" dirty="0"/>
          </a:p>
          <a:p>
            <a:pPr lvl="1"/>
            <a:r>
              <a:rPr lang="en-AU" altLang="en-US" dirty="0"/>
              <a:t>A financial agreement containing interest or speculation does not involve public rights or non-commercial matters. </a:t>
            </a:r>
          </a:p>
          <a:p>
            <a:pPr lvl="1"/>
            <a:r>
              <a:rPr lang="en-AU" altLang="en-US" dirty="0"/>
              <a:t>Does an agreement containing interest or speculation render the arbitration agreement invalid?</a:t>
            </a:r>
          </a:p>
          <a:p>
            <a:pPr lvl="1"/>
            <a:r>
              <a:rPr lang="en-AU" altLang="en-US" dirty="0"/>
              <a:t>The prohibition against </a:t>
            </a:r>
            <a:r>
              <a:rPr lang="en-AU" altLang="en-US" i="1" dirty="0" err="1"/>
              <a:t>riba</a:t>
            </a:r>
            <a:r>
              <a:rPr lang="en-AU" altLang="en-US" dirty="0"/>
              <a:t> and </a:t>
            </a:r>
            <a:r>
              <a:rPr lang="en-AU" altLang="en-US" i="1" dirty="0" err="1"/>
              <a:t>gharar</a:t>
            </a:r>
            <a:r>
              <a:rPr lang="en-AU" altLang="en-US" dirty="0"/>
              <a:t> is part of Islamic public policy. </a:t>
            </a:r>
          </a:p>
          <a:p>
            <a:pPr lvl="1"/>
            <a:endParaRPr lang="en-AU" altLang="en-US" dirty="0"/>
          </a:p>
          <a:p>
            <a:pPr lvl="1"/>
            <a:endParaRPr lang="en-US" dirty="0"/>
          </a:p>
        </p:txBody>
      </p:sp>
      <p:sp>
        <p:nvSpPr>
          <p:cNvPr id="14" name="Title 1"/>
          <p:cNvSpPr>
            <a:spLocks noGrp="1"/>
          </p:cNvSpPr>
          <p:nvPr>
            <p:ph type="title"/>
          </p:nvPr>
        </p:nvSpPr>
        <p:spPr>
          <a:xfrm>
            <a:off x="316322" y="178279"/>
            <a:ext cx="2670718" cy="757130"/>
          </a:xfrm>
        </p:spPr>
        <p:txBody>
          <a:bodyPr/>
          <a:lstStyle/>
          <a:p>
            <a:pPr>
              <a:spcAft>
                <a:spcPts val="2400"/>
              </a:spcAft>
            </a:pPr>
            <a:r>
              <a:rPr lang="en-AU" altLang="en-US" sz="2400" b="1" i="1" dirty="0" err="1">
                <a:solidFill>
                  <a:schemeClr val="accent4"/>
                </a:solidFill>
              </a:rPr>
              <a:t>Nonarbitrable</a:t>
            </a:r>
            <a:br>
              <a:rPr lang="en-AU" altLang="en-US" sz="2400" b="1" i="1" dirty="0">
                <a:solidFill>
                  <a:schemeClr val="accent4"/>
                </a:solidFill>
              </a:rPr>
            </a:br>
            <a:r>
              <a:rPr lang="en-AU" altLang="en-US" sz="2400" b="1" i="1" dirty="0">
                <a:solidFill>
                  <a:schemeClr val="accent4"/>
                </a:solidFill>
              </a:rPr>
              <a:t>Matters </a:t>
            </a:r>
            <a:endParaRPr lang="en-US" sz="2400" b="1" dirty="0">
              <a:solidFill>
                <a:schemeClr val="accent4"/>
              </a:solidFill>
            </a:endParaRPr>
          </a:p>
        </p:txBody>
      </p:sp>
      <p:sp>
        <p:nvSpPr>
          <p:cNvPr id="13" name="Rectangle 12"/>
          <p:cNvSpPr/>
          <p:nvPr/>
        </p:nvSpPr>
        <p:spPr>
          <a:xfrm>
            <a:off x="3011638" y="2303293"/>
            <a:ext cx="3383280" cy="182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Slide Number Placeholder 41"/>
          <p:cNvSpPr>
            <a:spLocks noGrp="1"/>
          </p:cNvSpPr>
          <p:nvPr>
            <p:ph type="sldNum" sz="quarter" idx="4"/>
          </p:nvPr>
        </p:nvSpPr>
        <p:spPr>
          <a:xfrm>
            <a:off x="11432913" y="6316156"/>
            <a:ext cx="498402" cy="365125"/>
          </a:xfrm>
        </p:spPr>
        <p:txBody>
          <a:bodyPr/>
          <a:lstStyle/>
          <a:p>
            <a:fld id="{5AE1514C-5E56-4738-A1FF-4B1CFD2A3E36}" type="slidenum">
              <a:rPr lang="en-US" smtClean="0"/>
              <a:t>5</a:t>
            </a:fld>
            <a:endParaRPr lang="en-US"/>
          </a:p>
        </p:txBody>
      </p:sp>
      <p:sp>
        <p:nvSpPr>
          <p:cNvPr id="16" name="Rectangle 15">
            <a:extLst>
              <a:ext uri="{FF2B5EF4-FFF2-40B4-BE49-F238E27FC236}">
                <a16:creationId xmlns:a16="http://schemas.microsoft.com/office/drawing/2014/main" id="{5BBC8FAF-8F28-5B4D-87B3-C7C4E832B184}"/>
              </a:ext>
            </a:extLst>
          </p:cNvPr>
          <p:cNvSpPr/>
          <p:nvPr/>
        </p:nvSpPr>
        <p:spPr>
          <a:xfrm>
            <a:off x="7253085" y="2303293"/>
            <a:ext cx="3383280" cy="182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93971587"/>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8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800" fill="hold"/>
                                        <p:tgtEl>
                                          <p:spTgt spid="10">
                                            <p:txEl>
                                              <p:pRg st="0" end="0"/>
                                            </p:txEl>
                                          </p:spTgt>
                                        </p:tgtEl>
                                        <p:attrNameLst>
                                          <p:attrName>ppt_y</p:attrName>
                                        </p:attrNameLst>
                                      </p:cBhvr>
                                      <p:tavLst>
                                        <p:tav tm="0">
                                          <p:val>
                                            <p:strVal val="1+#ppt_h/2"/>
                                          </p:val>
                                        </p:tav>
                                        <p:tav tm="100000">
                                          <p:val>
                                            <p:strVal val="#ppt_y"/>
                                          </p:val>
                                        </p:tav>
                                      </p:tavLst>
                                    </p:anim>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63" presetClass="path" presetSubtype="0" accel="50000" decel="50000" fill="hold" grpId="1" nodeType="withEffect">
                                  <p:stCondLst>
                                    <p:cond delay="0"/>
                                  </p:stCondLst>
                                  <p:childTnLst>
                                    <p:animMotion origin="layout" path="M -0.13933 2.96296E-6 L 2.91667E-6 2.96296E-6 " pathEditMode="relative" rAng="0" ptsTypes="AA">
                                      <p:cBhvr>
                                        <p:cTn id="12" dur="500" fill="hold"/>
                                        <p:tgtEl>
                                          <p:spTgt spid="13"/>
                                        </p:tgtEl>
                                        <p:attrNameLst>
                                          <p:attrName>ppt_x</p:attrName>
                                          <p:attrName>ppt_y</p:attrName>
                                        </p:attrNameLst>
                                      </p:cBhvr>
                                      <p:rCtr x="6966" y="0"/>
                                    </p:animMotion>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63" presetClass="path" presetSubtype="0" accel="50000" decel="50000" fill="hold" grpId="1" nodeType="withEffect">
                                  <p:stCondLst>
                                    <p:cond delay="0"/>
                                  </p:stCondLst>
                                  <p:childTnLst>
                                    <p:animMotion origin="layout" path="M -0.13932 2.96296E-6 L -3.75E-6 2.96296E-6 " pathEditMode="relative" rAng="0" ptsTypes="AA">
                                      <p:cBhvr>
                                        <p:cTn id="16" dur="500" fill="hold"/>
                                        <p:tgtEl>
                                          <p:spTgt spid="16"/>
                                        </p:tgtEl>
                                        <p:attrNameLst>
                                          <p:attrName>ppt_x</p:attrName>
                                          <p:attrName>ppt_y</p:attrName>
                                        </p:attrNameLst>
                                      </p:cBhvr>
                                      <p:rCtr x="6966"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P spid="13" grpId="0" animBg="1"/>
      <p:bldP spid="13" grpId="1" animBg="1"/>
      <p:bldP spid="16" grpId="0" animBg="1"/>
      <p:bldP spid="16"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quarter" idx="11"/>
          </p:nvPr>
        </p:nvSpPr>
        <p:spPr>
          <a:xfrm>
            <a:off x="303896" y="2316480"/>
            <a:ext cx="11658600" cy="4185761"/>
          </a:xfrm>
        </p:spPr>
        <p:txBody>
          <a:bodyPr/>
          <a:lstStyle/>
          <a:p>
            <a:r>
              <a:rPr lang="en-AU" altLang="en-US" dirty="0"/>
              <a:t>Parties may choose </a:t>
            </a:r>
            <a:r>
              <a:rPr lang="en-AU" altLang="en-US" i="1" dirty="0" err="1"/>
              <a:t>Sharīʿa</a:t>
            </a:r>
            <a:r>
              <a:rPr lang="en-AU" altLang="en-US" dirty="0"/>
              <a:t>  as the governing law in the following ways:</a:t>
            </a:r>
          </a:p>
          <a:p>
            <a:pPr marL="457200" indent="-457200">
              <a:buFont typeface="+mj-lt"/>
              <a:buAutoNum type="arabicPeriod"/>
            </a:pPr>
            <a:r>
              <a:rPr lang="en-AU" altLang="en-US" dirty="0"/>
              <a:t> </a:t>
            </a:r>
            <a:r>
              <a:rPr lang="en-AU" altLang="en-US" i="1" dirty="0" err="1"/>
              <a:t>Sharīʿa</a:t>
            </a:r>
            <a:r>
              <a:rPr lang="en-AU" altLang="en-US" dirty="0"/>
              <a:t> as the sole governing law; </a:t>
            </a:r>
          </a:p>
          <a:p>
            <a:pPr marL="457200" indent="-457200">
              <a:buFont typeface="+mj-lt"/>
              <a:buAutoNum type="arabicPeriod"/>
            </a:pPr>
            <a:r>
              <a:rPr lang="en-AU" altLang="en-US" dirty="0"/>
              <a:t>a “combined-law clause” pairing a national legal system with or subject to </a:t>
            </a:r>
            <a:r>
              <a:rPr lang="en-AU" altLang="en-US" i="1" dirty="0" err="1"/>
              <a:t>Sharīʿa</a:t>
            </a:r>
            <a:r>
              <a:rPr lang="en-AU" altLang="en-US" dirty="0"/>
              <a:t>;</a:t>
            </a:r>
            <a:r>
              <a:rPr lang="en-AU" altLang="en-US" i="1" dirty="0"/>
              <a:t> </a:t>
            </a:r>
            <a:r>
              <a:rPr lang="en-AU" altLang="en-US" dirty="0"/>
              <a:t>or</a:t>
            </a:r>
            <a:r>
              <a:rPr lang="en-AU" altLang="en-US" i="1" dirty="0"/>
              <a:t> </a:t>
            </a:r>
            <a:r>
              <a:rPr lang="en-AU" altLang="en-US" dirty="0"/>
              <a:t>or 3) </a:t>
            </a:r>
            <a:r>
              <a:rPr lang="en-AU" altLang="en-US" i="1" dirty="0" err="1"/>
              <a:t>Sharīʿa</a:t>
            </a:r>
            <a:r>
              <a:rPr lang="en-AU" altLang="en-US" dirty="0"/>
              <a:t> as part of a national legal system.</a:t>
            </a:r>
          </a:p>
          <a:p>
            <a:endParaRPr lang="en-AU" altLang="en-US" dirty="0"/>
          </a:p>
          <a:p>
            <a:r>
              <a:rPr lang="en-AU" altLang="en-US" dirty="0"/>
              <a:t>Parties have the autonomy to choose any legal system to govern their arbitration due to the ‘party autonomy’ principle under international commercial arbitration</a:t>
            </a:r>
          </a:p>
          <a:p>
            <a:endParaRPr lang="en-AU" altLang="en-US" dirty="0"/>
          </a:p>
          <a:p>
            <a:r>
              <a:rPr lang="en-AU" altLang="en-US" dirty="0"/>
              <a:t>Whether </a:t>
            </a:r>
            <a:r>
              <a:rPr lang="en-AU" altLang="en-US" i="1" dirty="0" err="1"/>
              <a:t>Sharīʿa</a:t>
            </a:r>
            <a:r>
              <a:rPr lang="en-AU" altLang="en-US" dirty="0"/>
              <a:t> law can be an effective choice of law clause to govern an arbitration agreement or the substance of an arbitration is under debate</a:t>
            </a:r>
          </a:p>
        </p:txBody>
      </p:sp>
      <p:sp>
        <p:nvSpPr>
          <p:cNvPr id="12" name="Text Placeholder 11"/>
          <p:cNvSpPr>
            <a:spLocks noGrp="1"/>
          </p:cNvSpPr>
          <p:nvPr>
            <p:ph type="body" sz="quarter" idx="12"/>
          </p:nvPr>
        </p:nvSpPr>
        <p:spPr>
          <a:xfrm>
            <a:off x="4559784" y="185413"/>
            <a:ext cx="3146823" cy="1106970"/>
          </a:xfrm>
        </p:spPr>
        <p:txBody>
          <a:bodyPr/>
          <a:lstStyle/>
          <a:p>
            <a:r>
              <a:rPr lang="en-AU" altLang="en-US" sz="3200" i="1" dirty="0" err="1"/>
              <a:t>Shariah</a:t>
            </a:r>
            <a:r>
              <a:rPr lang="en-US" altLang="en-US" sz="3200" dirty="0"/>
              <a:t> as </a:t>
            </a:r>
          </a:p>
          <a:p>
            <a:r>
              <a:rPr lang="en-US" altLang="en-US" sz="3200" dirty="0"/>
              <a:t>Governing Clause</a:t>
            </a:r>
            <a:endParaRPr lang="en-US" sz="3200" dirty="0"/>
          </a:p>
        </p:txBody>
      </p:sp>
    </p:spTree>
    <p:extLst>
      <p:ext uri="{BB962C8B-B14F-4D97-AF65-F5344CB8AC3E}">
        <p14:creationId xmlns:p14="http://schemas.microsoft.com/office/powerpoint/2010/main" val="3937079039"/>
      </p:ext>
    </p:extLst>
  </p:cSld>
  <p:clrMapOvr>
    <a:masterClrMapping/>
  </p:clrMapOvr>
  <p:transition spd="slow">
    <p:push dir="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p:cNvSpPr>
            <a:spLocks noGrp="1"/>
          </p:cNvSpPr>
          <p:nvPr>
            <p:ph type="body" sz="quarter" idx="12"/>
          </p:nvPr>
        </p:nvSpPr>
        <p:spPr>
          <a:xfrm>
            <a:off x="3873814" y="142664"/>
            <a:ext cx="4551054" cy="1678408"/>
          </a:xfrm>
        </p:spPr>
        <p:txBody>
          <a:bodyPr/>
          <a:lstStyle/>
          <a:p>
            <a:r>
              <a:rPr lang="en-AU" altLang="en-US" sz="3200" i="1" dirty="0" err="1"/>
              <a:t>Shariah</a:t>
            </a:r>
            <a:r>
              <a:rPr lang="en-US" altLang="en-US" sz="3200" dirty="0"/>
              <a:t> as Governing the </a:t>
            </a:r>
          </a:p>
          <a:p>
            <a:r>
              <a:rPr lang="en-US" altLang="en-US" sz="3200" dirty="0"/>
              <a:t>Substance of an</a:t>
            </a:r>
          </a:p>
          <a:p>
            <a:r>
              <a:rPr lang="en-US" altLang="en-US" sz="3200" dirty="0"/>
              <a:t> Arbitration</a:t>
            </a:r>
            <a:endParaRPr lang="en-US" sz="3200" dirty="0"/>
          </a:p>
        </p:txBody>
      </p:sp>
      <p:sp>
        <p:nvSpPr>
          <p:cNvPr id="2" name="Text Placeholder 1">
            <a:extLst>
              <a:ext uri="{FF2B5EF4-FFF2-40B4-BE49-F238E27FC236}">
                <a16:creationId xmlns:a16="http://schemas.microsoft.com/office/drawing/2014/main" id="{E5D1B0D7-2B83-3940-9C38-463BC785904B}"/>
              </a:ext>
            </a:extLst>
          </p:cNvPr>
          <p:cNvSpPr>
            <a:spLocks noGrp="1"/>
          </p:cNvSpPr>
          <p:nvPr>
            <p:ph type="body" sz="quarter" idx="11"/>
          </p:nvPr>
        </p:nvSpPr>
        <p:spPr>
          <a:xfrm>
            <a:off x="320943" y="3657600"/>
            <a:ext cx="11658600" cy="1421928"/>
          </a:xfrm>
        </p:spPr>
        <p:txBody>
          <a:bodyPr/>
          <a:lstStyle/>
          <a:p>
            <a:br>
              <a:rPr lang="en-AU" altLang="en-US" dirty="0"/>
            </a:br>
            <a:r>
              <a:rPr lang="en-AU" altLang="en-US" dirty="0"/>
              <a:t>Some argue that religious law, such as </a:t>
            </a:r>
            <a:r>
              <a:rPr lang="en-AU" altLang="en-US" i="1" dirty="0" err="1"/>
              <a:t>Shariah</a:t>
            </a:r>
            <a:r>
              <a:rPr lang="en-AU" altLang="en-US" dirty="0"/>
              <a:t>, is in many ways contradictory and subject to various interpretations and therefore the use of </a:t>
            </a:r>
            <a:r>
              <a:rPr lang="en-AU" altLang="en-US" i="1" dirty="0" err="1"/>
              <a:t>Shariah</a:t>
            </a:r>
            <a:r>
              <a:rPr lang="en-AU" altLang="en-US" i="1" dirty="0"/>
              <a:t> </a:t>
            </a:r>
            <a:r>
              <a:rPr lang="en-AU" altLang="en-US" dirty="0"/>
              <a:t>in arbitration matters is fraught with uncertainty.</a:t>
            </a:r>
            <a:endParaRPr lang="en-US" dirty="0"/>
          </a:p>
        </p:txBody>
      </p:sp>
      <p:sp>
        <p:nvSpPr>
          <p:cNvPr id="7" name="Title 8">
            <a:extLst>
              <a:ext uri="{FF2B5EF4-FFF2-40B4-BE49-F238E27FC236}">
                <a16:creationId xmlns:a16="http://schemas.microsoft.com/office/drawing/2014/main" id="{63D918EA-E8DC-A640-B774-54C62FED48B9}"/>
              </a:ext>
            </a:extLst>
          </p:cNvPr>
          <p:cNvSpPr>
            <a:spLocks noGrp="1"/>
          </p:cNvSpPr>
          <p:nvPr>
            <p:ph type="title"/>
          </p:nvPr>
        </p:nvSpPr>
        <p:spPr>
          <a:xfrm>
            <a:off x="319138" y="2910840"/>
            <a:ext cx="11660405" cy="625641"/>
          </a:xfrm>
        </p:spPr>
        <p:txBody>
          <a:bodyPr/>
          <a:lstStyle/>
          <a:p>
            <a:br>
              <a:rPr lang="en-AU" altLang="en-US" sz="3600" dirty="0"/>
            </a:br>
            <a:br>
              <a:rPr lang="en-AU" altLang="en-US" sz="3600" dirty="0"/>
            </a:br>
            <a:br>
              <a:rPr lang="en-AU" altLang="en-US" sz="3600" dirty="0"/>
            </a:br>
            <a:br>
              <a:rPr lang="en-AU" altLang="en-US" sz="3600" dirty="0"/>
            </a:br>
            <a:br>
              <a:rPr lang="en-AU" altLang="en-US" sz="3600" dirty="0"/>
            </a:br>
            <a:br>
              <a:rPr lang="en-US" sz="3600" dirty="0"/>
            </a:br>
            <a:r>
              <a:rPr lang="en-US" sz="3600" dirty="0"/>
              <a:t>If religious law is subject to various interpretations, can it effectively apply to arbitration?</a:t>
            </a:r>
            <a:endParaRPr lang="en-US" sz="3600" dirty="0">
              <a:solidFill>
                <a:schemeClr val="accent1"/>
              </a:solidFill>
            </a:endParaRPr>
          </a:p>
        </p:txBody>
      </p:sp>
    </p:spTree>
    <p:extLst>
      <p:ext uri="{BB962C8B-B14F-4D97-AF65-F5344CB8AC3E}">
        <p14:creationId xmlns:p14="http://schemas.microsoft.com/office/powerpoint/2010/main" val="3248013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52B10FA8-50C5-5C4A-BBF0-DD23938D9943}"/>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4225" r="24225"/>
          <a:stretch>
            <a:fillRect/>
          </a:stretch>
        </p:blipFill>
        <p:spPr>
          <a:xfrm>
            <a:off x="6260835" y="105043"/>
            <a:ext cx="5964469" cy="6745019"/>
          </a:xfrm>
        </p:spPr>
      </p:pic>
      <p:sp>
        <p:nvSpPr>
          <p:cNvPr id="2" name="Slide Number Placeholder 1"/>
          <p:cNvSpPr>
            <a:spLocks noGrp="1"/>
          </p:cNvSpPr>
          <p:nvPr>
            <p:ph type="sldNum" sz="quarter" idx="4"/>
          </p:nvPr>
        </p:nvSpPr>
        <p:spPr/>
        <p:txBody>
          <a:bodyPr/>
          <a:lstStyle/>
          <a:p>
            <a:fld id="{5AE1514C-5E56-4738-A1FF-4B1CFD2A3E36}" type="slidenum">
              <a:rPr lang="en-US" smtClean="0"/>
              <a:pPr/>
              <a:t>8</a:t>
            </a:fld>
            <a:endParaRPr lang="en-US"/>
          </a:p>
        </p:txBody>
      </p:sp>
      <p:sp>
        <p:nvSpPr>
          <p:cNvPr id="42" name="Text Placeholder 41"/>
          <p:cNvSpPr>
            <a:spLocks noGrp="1"/>
          </p:cNvSpPr>
          <p:nvPr>
            <p:ph type="body" sz="quarter" idx="11"/>
          </p:nvPr>
        </p:nvSpPr>
        <p:spPr>
          <a:xfrm>
            <a:off x="33304" y="1630680"/>
            <a:ext cx="5925536" cy="4927930"/>
          </a:xfrm>
        </p:spPr>
        <p:txBody>
          <a:bodyPr/>
          <a:lstStyle/>
          <a:p>
            <a:r>
              <a:rPr lang="en-AU" altLang="en-US" sz="2400" dirty="0"/>
              <a:t>It was argued by Potter J that “[t]he general references to </a:t>
            </a:r>
            <a:r>
              <a:rPr lang="en-AU" altLang="en-US" sz="2400" i="1" dirty="0" err="1"/>
              <a:t>Shariah</a:t>
            </a:r>
            <a:r>
              <a:rPr lang="en-AU" altLang="en-US" sz="2400" dirty="0"/>
              <a:t>….affords no reference to, or identification of, those aspects of </a:t>
            </a:r>
            <a:r>
              <a:rPr lang="en-AU" altLang="en-US" sz="2400" i="1" dirty="0" err="1"/>
              <a:t>Shariah</a:t>
            </a:r>
            <a:r>
              <a:rPr lang="en-AU" altLang="en-US" sz="2400" i="1" dirty="0"/>
              <a:t> </a:t>
            </a:r>
            <a:r>
              <a:rPr lang="en-AU" altLang="en-US" sz="2400" dirty="0"/>
              <a:t>which are intended to be incorporated into the contract, let alone the terms in which they are framed…[t]</a:t>
            </a:r>
            <a:r>
              <a:rPr lang="en-AU" altLang="en-US" sz="2400" dirty="0" err="1"/>
              <a:t>hus</a:t>
            </a:r>
            <a:r>
              <a:rPr lang="en-AU" altLang="en-US" sz="2400" dirty="0"/>
              <a:t> the reference to the “principles of…Sharia” stand unqualified as a reference to the body of </a:t>
            </a:r>
            <a:r>
              <a:rPr lang="en-AU" altLang="en-US" sz="2400" i="1" dirty="0" err="1"/>
              <a:t>Shariah</a:t>
            </a:r>
            <a:r>
              <a:rPr lang="en-AU" altLang="en-US" sz="2400" dirty="0"/>
              <a:t> law generally. As such, they are inevitably repugnant to the choice of English law as the law of the contract and render the clause self-contradictory and therefore meaningless.”  </a:t>
            </a:r>
            <a:endParaRPr lang="en-AU" altLang="en-US" sz="2400" baseline="30000" dirty="0"/>
          </a:p>
        </p:txBody>
      </p:sp>
      <p:sp>
        <p:nvSpPr>
          <p:cNvPr id="21" name="Text Placeholder 20"/>
          <p:cNvSpPr>
            <a:spLocks noGrp="1"/>
          </p:cNvSpPr>
          <p:nvPr>
            <p:ph type="body" sz="quarter" idx="19"/>
          </p:nvPr>
        </p:nvSpPr>
        <p:spPr>
          <a:xfrm>
            <a:off x="33304" y="591364"/>
            <a:ext cx="6096000" cy="867930"/>
          </a:xfrm>
        </p:spPr>
        <p:txBody>
          <a:bodyPr/>
          <a:lstStyle/>
          <a:p>
            <a:r>
              <a:rPr lang="en-AU" sz="2800" b="1" i="1" dirty="0" err="1"/>
              <a:t>Beximco</a:t>
            </a:r>
            <a:r>
              <a:rPr lang="en-AU" sz="2800" b="1" i="1" dirty="0"/>
              <a:t> Pharmaceuticals Ltd v </a:t>
            </a:r>
            <a:r>
              <a:rPr lang="en-AU" sz="2800" b="1" i="1" dirty="0" err="1"/>
              <a:t>Shamil</a:t>
            </a:r>
            <a:r>
              <a:rPr lang="en-AU" sz="2800" b="1" i="1" dirty="0"/>
              <a:t> Bank of Bahrain</a:t>
            </a:r>
            <a:endParaRPr lang="en-AU" sz="2800" i="1" dirty="0"/>
          </a:p>
        </p:txBody>
      </p:sp>
    </p:spTree>
    <p:extLst>
      <p:ext uri="{BB962C8B-B14F-4D97-AF65-F5344CB8AC3E}">
        <p14:creationId xmlns:p14="http://schemas.microsoft.com/office/powerpoint/2010/main" val="2441306458"/>
      </p:ext>
    </p:extLst>
  </p:cSld>
  <p:clrMapOvr>
    <a:masterClrMapping/>
  </p:clrMapOvr>
  <p:transition spd="slow">
    <p:push/>
  </p:transition>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tx1">
                <a:alpha val="53000"/>
              </a:schemeClr>
            </a:gs>
            <a:gs pos="97000">
              <a:schemeClr val="tx1">
                <a:alpha val="0"/>
              </a:schemeClr>
            </a:gs>
          </a:gsLst>
          <a:lin ang="0" scaled="1"/>
        </a:gradFill>
        <a:effectLst/>
      </p:bgPr>
    </p:bg>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13F211E1-D02B-284F-AD53-4CBB3E90A334}"/>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17042" b="17042"/>
          <a:stretch>
            <a:fillRect/>
          </a:stretch>
        </p:blipFill>
        <p:spPr>
          <a:xfrm>
            <a:off x="0" y="-6038"/>
            <a:ext cx="5318760" cy="6856100"/>
          </a:xfrm>
          <a:prstGeom prst="rect">
            <a:avLst/>
          </a:prstGeom>
        </p:spPr>
      </p:pic>
      <p:sp>
        <p:nvSpPr>
          <p:cNvPr id="13" name="Text Placeholder 29">
            <a:extLst>
              <a:ext uri="{FF2B5EF4-FFF2-40B4-BE49-F238E27FC236}">
                <a16:creationId xmlns:a16="http://schemas.microsoft.com/office/drawing/2014/main" id="{3D184B15-6B8F-2342-9D63-F05058AFB1F2}"/>
              </a:ext>
            </a:extLst>
          </p:cNvPr>
          <p:cNvSpPr>
            <a:spLocks noGrp="1"/>
          </p:cNvSpPr>
          <p:nvPr>
            <p:ph type="body" sz="quarter" idx="11"/>
          </p:nvPr>
        </p:nvSpPr>
        <p:spPr>
          <a:xfrm>
            <a:off x="5942043" y="209979"/>
            <a:ext cx="6097555" cy="6180153"/>
          </a:xfrm>
        </p:spPr>
        <p:txBody>
          <a:bodyPr/>
          <a:lstStyle/>
          <a:p>
            <a:r>
              <a:rPr lang="en-AU" altLang="en-US" sz="2400" b="1" dirty="0">
                <a:solidFill>
                  <a:schemeClr val="tx1"/>
                </a:solidFill>
              </a:rPr>
              <a:t>How do we address uncertainty?</a:t>
            </a:r>
          </a:p>
          <a:p>
            <a:r>
              <a:rPr lang="en-AU" altLang="en-US" sz="2400" dirty="0">
                <a:solidFill>
                  <a:schemeClr val="tx1"/>
                </a:solidFill>
              </a:rPr>
              <a:t>Specific dispute resolution clauses outlining which school of thought governs the arbitration clause as well as appointing intermediaries to have final authority to interpret </a:t>
            </a:r>
            <a:r>
              <a:rPr lang="en-AU" altLang="en-US" sz="2400" i="1" dirty="0" err="1">
                <a:solidFill>
                  <a:schemeClr val="tx1"/>
                </a:solidFill>
              </a:rPr>
              <a:t>Sharīʿa</a:t>
            </a:r>
            <a:r>
              <a:rPr lang="en-AU" altLang="en-US" sz="2400" dirty="0">
                <a:solidFill>
                  <a:schemeClr val="tx1"/>
                </a:solidFill>
              </a:rPr>
              <a:t> matters with reference to “the Qur’an, </a:t>
            </a:r>
            <a:r>
              <a:rPr lang="en-AU" altLang="en-US" sz="2400" i="1" dirty="0" err="1">
                <a:solidFill>
                  <a:schemeClr val="tx1"/>
                </a:solidFill>
              </a:rPr>
              <a:t>ahadith</a:t>
            </a:r>
            <a:r>
              <a:rPr lang="en-AU" altLang="en-US" sz="2400" dirty="0">
                <a:solidFill>
                  <a:schemeClr val="tx1"/>
                </a:solidFill>
              </a:rPr>
              <a:t> of the Prophet Muhammad,</a:t>
            </a:r>
            <a:r>
              <a:rPr lang="en-AU" altLang="en-US" sz="2400" i="1" dirty="0">
                <a:solidFill>
                  <a:schemeClr val="tx1"/>
                </a:solidFill>
              </a:rPr>
              <a:t> </a:t>
            </a:r>
            <a:r>
              <a:rPr lang="en-AU" altLang="en-US" sz="2400" i="1" dirty="0" err="1">
                <a:solidFill>
                  <a:schemeClr val="tx1"/>
                </a:solidFill>
              </a:rPr>
              <a:t>fatawa</a:t>
            </a:r>
            <a:r>
              <a:rPr lang="en-AU" altLang="en-US" sz="2400" dirty="0">
                <a:solidFill>
                  <a:schemeClr val="tx1"/>
                </a:solidFill>
              </a:rPr>
              <a:t>, texts and treatises, and industry standards promulgated by AAOIFI, IFSP and other international standard setting bodies as listed”.</a:t>
            </a:r>
          </a:p>
          <a:p>
            <a:r>
              <a:rPr lang="en-AU" altLang="en-US" sz="2400" dirty="0">
                <a:solidFill>
                  <a:schemeClr val="tx1"/>
                </a:solidFill>
              </a:rPr>
              <a:t>Asian Arbitration International Centre (Formerly the Kuala Lumpur Regional Centre for Arbitration (KLCRA)) have developed </a:t>
            </a:r>
            <a:r>
              <a:rPr lang="en-AU" altLang="en-US" sz="2400" i="1" dirty="0" err="1">
                <a:solidFill>
                  <a:schemeClr val="tx1"/>
                </a:solidFill>
              </a:rPr>
              <a:t>Sharīʿa</a:t>
            </a:r>
            <a:r>
              <a:rPr lang="en-AU" altLang="en-US" sz="2400" dirty="0">
                <a:solidFill>
                  <a:schemeClr val="tx1"/>
                </a:solidFill>
              </a:rPr>
              <a:t>-complaint arbitration rules known as the </a:t>
            </a:r>
            <a:r>
              <a:rPr lang="en-AU" altLang="en-US" sz="2400" dirty="0" err="1">
                <a:solidFill>
                  <a:schemeClr val="tx1"/>
                </a:solidFill>
              </a:rPr>
              <a:t>i</a:t>
            </a:r>
            <a:r>
              <a:rPr lang="en-AU" altLang="en-US" sz="2400" dirty="0">
                <a:solidFill>
                  <a:schemeClr val="tx1"/>
                </a:solidFill>
              </a:rPr>
              <a:t>-Arbitration rules and are based on the UNCITRAL Arbitration Rules.</a:t>
            </a:r>
            <a:endParaRPr lang="en-US" dirty="0"/>
          </a:p>
        </p:txBody>
      </p:sp>
    </p:spTree>
    <p:extLst>
      <p:ext uri="{BB962C8B-B14F-4D97-AF65-F5344CB8AC3E}">
        <p14:creationId xmlns:p14="http://schemas.microsoft.com/office/powerpoint/2010/main" val="1209291647"/>
      </p:ext>
    </p:extLst>
  </p:cSld>
  <p:clrMapOvr>
    <a:masterClrMapping/>
  </p:clrMapOvr>
  <p:transition spd="slow">
    <p:push/>
  </p:transition>
</p:sld>
</file>

<file path=ppt/theme/theme1.xml><?xml version="1.0" encoding="utf-8"?>
<a:theme xmlns:a="http://schemas.openxmlformats.org/drawingml/2006/main" name="Storybuilding Neal Creative">
  <a:themeElements>
    <a:clrScheme name="Neal Analytics 2">
      <a:dk1>
        <a:srgbClr val="000000"/>
      </a:dk1>
      <a:lt1>
        <a:srgbClr val="FFFFFF"/>
      </a:lt1>
      <a:dk2>
        <a:srgbClr val="0074AF"/>
      </a:dk2>
      <a:lt2>
        <a:srgbClr val="00B0F0"/>
      </a:lt2>
      <a:accent1>
        <a:srgbClr val="75D1FF"/>
      </a:accent1>
      <a:accent2>
        <a:srgbClr val="004568"/>
      </a:accent2>
      <a:accent3>
        <a:srgbClr val="92D050"/>
      </a:accent3>
      <a:accent4>
        <a:srgbClr val="FFC000"/>
      </a:accent4>
      <a:accent5>
        <a:srgbClr val="004568"/>
      </a:accent5>
      <a:accent6>
        <a:srgbClr val="0074AF"/>
      </a:accent6>
      <a:hlink>
        <a:srgbClr val="43C0FF"/>
      </a:hlink>
      <a:folHlink>
        <a:srgbClr val="75D1FF"/>
      </a:folHlink>
    </a:clrScheme>
    <a:fontScheme name="MICROSOFT">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FUL Presentations.pptx" id="{F35F1979-0F96-40AB-A8BA-4291EDE5F127}" vid="{D4D34B82-5498-418F-8E4B-B445820BAA9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DEC26D5794F0546B35A100832687B11" ma:contentTypeVersion="12" ma:contentTypeDescription="Create a new document." ma:contentTypeScope="" ma:versionID="3031d9632252d5628b9658ee9b542170">
  <xsd:schema xmlns:xsd="http://www.w3.org/2001/XMLSchema" xmlns:xs="http://www.w3.org/2001/XMLSchema" xmlns:p="http://schemas.microsoft.com/office/2006/metadata/properties" xmlns:ns2="4022b273-82b4-4684-84dc-d12def5b16f4" xmlns:ns3="9728ce5f-9ae5-4837-94db-8b58a44156af" targetNamespace="http://schemas.microsoft.com/office/2006/metadata/properties" ma:root="true" ma:fieldsID="94e2c26cbee185623be7d052a41f5fa6" ns2:_="" ns3:_="">
    <xsd:import namespace="4022b273-82b4-4684-84dc-d12def5b16f4"/>
    <xsd:import namespace="9728ce5f-9ae5-4837-94db-8b58a44156af"/>
    <xsd:element name="properties">
      <xsd:complexType>
        <xsd:sequence>
          <xsd:element name="documentManagement">
            <xsd:complexType>
              <xsd:all>
                <xsd:element ref="ns2:SharedWithDetails" minOccurs="0"/>
                <xsd:element ref="ns2:SharedWithUser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022b273-82b4-4684-84dc-d12def5b16f4" elementFormDefault="qualified">
    <xsd:import namespace="http://schemas.microsoft.com/office/2006/documentManagement/types"/>
    <xsd:import namespace="http://schemas.microsoft.com/office/infopath/2007/PartnerControls"/>
    <xsd:element name="SharedWithDetails" ma:index="8" nillable="true" ma:displayName="Shared With Details" ma:internalName="SharedWithDetails" ma:readOnly="true">
      <xsd:simpleType>
        <xsd:restriction base="dms:Note">
          <xsd:maxLength value="255"/>
        </xsd:restriction>
      </xsd:simpleType>
    </xsd:element>
    <xsd:element name="SharedWithUsers" ma:index="9"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9728ce5f-9ae5-4837-94db-8b58a44156af"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AutoTags" ma:index="15" nillable="true" ma:displayName="MediaServiceAutoTags" ma:description="" ma:internalName="MediaServiceAutoTags" ma:readOnly="true">
      <xsd:simpleType>
        <xsd:restriction base="dms:Text"/>
      </xsd:simpleType>
    </xsd:element>
    <xsd:element name="MediaServiceLocation" ma:index="16" nillable="true" ma:displayName="MediaServiceLocation" ma:description="" ma:internalName="MediaServiceLocation"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A0B5039-08D3-4157-ACA9-A612F0E76943}"/>
</file>

<file path=customXml/itemProps2.xml><?xml version="1.0" encoding="utf-8"?>
<ds:datastoreItem xmlns:ds="http://schemas.openxmlformats.org/officeDocument/2006/customXml" ds:itemID="{43B2982C-94E8-49B2-815A-726082BEC8DF}"/>
</file>

<file path=customXml/itemProps3.xml><?xml version="1.0" encoding="utf-8"?>
<ds:datastoreItem xmlns:ds="http://schemas.openxmlformats.org/officeDocument/2006/customXml" ds:itemID="{CB2789FF-B3FF-4759-8FAE-554811007D81}"/>
</file>

<file path=docProps/app.xml><?xml version="1.0" encoding="utf-8"?>
<Properties xmlns="http://schemas.openxmlformats.org/officeDocument/2006/extended-properties" xmlns:vt="http://schemas.openxmlformats.org/officeDocument/2006/docPropsVTypes">
  <Template>Storybuilding Neal Creative</Template>
  <TotalTime>236</TotalTime>
  <Words>1258</Words>
  <Application>Microsoft Macintosh PowerPoint</Application>
  <PresentationFormat>Widescreen</PresentationFormat>
  <Paragraphs>102</Paragraphs>
  <Slides>14</Slides>
  <Notes>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14</vt:i4>
      </vt:variant>
    </vt:vector>
  </HeadingPairs>
  <TitlesOfParts>
    <vt:vector size="24" baseType="lpstr">
      <vt:lpstr>Arial</vt:lpstr>
      <vt:lpstr>Arial Black</vt:lpstr>
      <vt:lpstr>Calibri</vt:lpstr>
      <vt:lpstr>Segoe UI</vt:lpstr>
      <vt:lpstr>Segoe UI Black</vt:lpstr>
      <vt:lpstr>Segoe UI Light</vt:lpstr>
      <vt:lpstr>Segoe UI Semibold</vt:lpstr>
      <vt:lpstr>Segoe UI Semilight</vt:lpstr>
      <vt:lpstr>Wingdings</vt:lpstr>
      <vt:lpstr>Storybuilding Neal Creative</vt:lpstr>
      <vt:lpstr>PowerPoint Presentation</vt:lpstr>
      <vt:lpstr>PowerPoint Presentation</vt:lpstr>
      <vt:lpstr>Shariah- Compliant Arbitration</vt:lpstr>
      <vt:lpstr>What is Shariah Arbitration?</vt:lpstr>
      <vt:lpstr>Nonarbitrable Matters </vt:lpstr>
      <vt:lpstr>PowerPoint Presentation</vt:lpstr>
      <vt:lpstr>      If religious law is subject to various interpretations, can it effectively apply to arbitration?</vt:lpstr>
      <vt:lpstr>PowerPoint Presentation</vt:lpstr>
      <vt:lpstr>PowerPoint Presentation</vt:lpstr>
      <vt:lpstr>PowerPoint Presentation</vt:lpstr>
      <vt:lpstr>PowerPoint Presentation</vt:lpstr>
      <vt:lpstr>i-Arbitration Rules</vt:lpstr>
      <vt:lpstr>PowerPoint Presentation</vt:lpstr>
      <vt:lpstr>PowerPoint Presentation</vt:lpstr>
    </vt:vector>
  </TitlesOfParts>
  <Company/>
  <LinksUpToDate>false</LinksUpToDate>
  <SharedDoc>false</SharedDoc>
  <HyperlinkBase/>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POWERFUL</dc:title>
  <dc:subject/>
  <dc:creator>Maria Bhatti</dc:creator>
  <cp:keywords/>
  <dc:description/>
  <cp:lastModifiedBy>Microsoft Office User</cp:lastModifiedBy>
  <cp:revision>20</cp:revision>
  <dcterms:created xsi:type="dcterms:W3CDTF">2018-04-26T01:25:07Z</dcterms:created>
  <dcterms:modified xsi:type="dcterms:W3CDTF">2019-03-23T03:33:25Z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0x0101005DEC26D5794F0546B35A100832687B11</vt:lpwstr>
  </property>
</Properties>
</file>